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E60-AD02-9B48-8AF9-4A4BBD5B61D6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stdecadegames.com/a-simple-guide-to-game-development-contes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488 / CMSC 493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Game Project Class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rubric, due midnight THURSDAY</a:t>
            </a:r>
          </a:p>
          <a:p>
            <a:r>
              <a:rPr lang="en-US" dirty="0" smtClean="0"/>
              <a:t>Create </a:t>
            </a:r>
            <a:r>
              <a:rPr lang="en-US" b="1" dirty="0" smtClean="0"/>
              <a:t>five</a:t>
            </a:r>
            <a:r>
              <a:rPr lang="en-US" dirty="0" smtClean="0"/>
              <a:t> slide pitch in Google Docs</a:t>
            </a:r>
          </a:p>
          <a:p>
            <a:pPr lvl="1"/>
            <a:r>
              <a:rPr lang="en-US" dirty="0" smtClean="0"/>
              <a:t>Share it with me</a:t>
            </a:r>
          </a:p>
          <a:p>
            <a:pPr lvl="1"/>
            <a:r>
              <a:rPr lang="en-US" dirty="0" smtClean="0"/>
              <a:t>I will merge into one </a:t>
            </a:r>
            <a:r>
              <a:rPr lang="en-US" dirty="0" err="1" smtClean="0"/>
              <a:t>mondo</a:t>
            </a:r>
            <a:r>
              <a:rPr lang="en-US" dirty="0" smtClean="0"/>
              <a:t> presentation</a:t>
            </a:r>
          </a:p>
          <a:p>
            <a:r>
              <a:rPr lang="en-US" dirty="0" smtClean="0"/>
              <a:t>3 minute presentations</a:t>
            </a:r>
          </a:p>
          <a:p>
            <a:pPr lvl="1"/>
            <a:r>
              <a:rPr lang="en-US" dirty="0" smtClean="0"/>
              <a:t>Over 3 minutes = </a:t>
            </a:r>
            <a:r>
              <a:rPr lang="en-US" dirty="0" smtClean="0">
                <a:solidFill>
                  <a:srgbClr val="FF0000"/>
                </a:solidFill>
              </a:rPr>
              <a:t>-15%</a:t>
            </a:r>
          </a:p>
          <a:p>
            <a:pPr lvl="1"/>
            <a:r>
              <a:rPr lang="en-US" dirty="0" smtClean="0"/>
              <a:t>+1 minute </a:t>
            </a:r>
            <a:r>
              <a:rPr lang="en-US" dirty="0" smtClean="0"/>
              <a:t>question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Slide 1: Elevator pitch</a:t>
            </a:r>
          </a:p>
          <a:p>
            <a:pPr lvl="1"/>
            <a:r>
              <a:rPr lang="en-US" dirty="0" smtClean="0"/>
              <a:t>2 sentences, 10 seconds</a:t>
            </a:r>
          </a:p>
          <a:p>
            <a:r>
              <a:rPr lang="en-US" dirty="0" smtClean="0"/>
              <a:t>Slide 2: Demographics</a:t>
            </a:r>
          </a:p>
          <a:p>
            <a:pPr lvl="1"/>
            <a:r>
              <a:rPr lang="en-US" dirty="0" smtClean="0"/>
              <a:t>Who is your target player, why will they like it?</a:t>
            </a:r>
          </a:p>
          <a:p>
            <a:pPr lvl="1"/>
            <a:r>
              <a:rPr lang="en-US" dirty="0" smtClean="0"/>
              <a:t>Similar games that succeeded</a:t>
            </a:r>
          </a:p>
          <a:p>
            <a:pPr lvl="1"/>
            <a:r>
              <a:rPr lang="en-US" dirty="0" smtClean="0"/>
              <a:t>Potential festivals or contests</a:t>
            </a:r>
          </a:p>
          <a:p>
            <a:r>
              <a:rPr lang="en-US" dirty="0" smtClean="0"/>
              <a:t>Slide 3: Mechanic</a:t>
            </a:r>
          </a:p>
          <a:p>
            <a:pPr lvl="1"/>
            <a:r>
              <a:rPr lang="en-US" dirty="0" smtClean="0"/>
              <a:t>What do your players do? Why is that fun?</a:t>
            </a:r>
          </a:p>
          <a:p>
            <a:r>
              <a:rPr lang="en-US" dirty="0" smtClean="0"/>
              <a:t>Slide 4: Technical</a:t>
            </a:r>
          </a:p>
          <a:p>
            <a:pPr lvl="1"/>
            <a:r>
              <a:rPr lang="en-US" dirty="0" smtClean="0"/>
              <a:t>Time and resources</a:t>
            </a:r>
          </a:p>
          <a:p>
            <a:r>
              <a:rPr lang="en-US" dirty="0" smtClean="0"/>
              <a:t>Slide 5: Screen Mockup</a:t>
            </a:r>
          </a:p>
          <a:p>
            <a:pPr lvl="1"/>
            <a:r>
              <a:rPr lang="en-US" dirty="0" smtClean="0"/>
              <a:t>What will the game look like? What is the artistic style?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smtClean="0"/>
              <a:t>Platform &amp;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Will you be able to sell your game if you want?</a:t>
            </a:r>
          </a:p>
          <a:p>
            <a:pPr lvl="1"/>
            <a:r>
              <a:rPr lang="en-US" dirty="0" smtClean="0"/>
              <a:t>Will you be able to finish a game in time?</a:t>
            </a:r>
          </a:p>
          <a:p>
            <a:pPr lvl="1"/>
            <a:r>
              <a:rPr lang="en-US" dirty="0" smtClean="0"/>
              <a:t>Will it be valuable for your portfolio?</a:t>
            </a:r>
          </a:p>
          <a:p>
            <a:r>
              <a:rPr lang="en-US" dirty="0" smtClean="0"/>
              <a:t>2D or 3D</a:t>
            </a:r>
          </a:p>
          <a:p>
            <a:r>
              <a:rPr lang="en-US" dirty="0" smtClean="0"/>
              <a:t>PC, </a:t>
            </a:r>
            <a:r>
              <a:rPr lang="en-US" dirty="0" err="1" smtClean="0"/>
              <a:t>iOS</a:t>
            </a:r>
            <a:r>
              <a:rPr lang="en-US" dirty="0" smtClean="0"/>
              <a:t>, Android, </a:t>
            </a:r>
            <a:r>
              <a:rPr lang="en-US" dirty="0" err="1" smtClean="0"/>
              <a:t>XBox</a:t>
            </a:r>
            <a:r>
              <a:rPr lang="en-US" dirty="0" smtClean="0"/>
              <a:t>, Web</a:t>
            </a:r>
          </a:p>
          <a:p>
            <a:r>
              <a:rPr lang="en-US" dirty="0" smtClean="0"/>
              <a:t>Unity, XNA, </a:t>
            </a:r>
            <a:r>
              <a:rPr lang="en-US" dirty="0" err="1" smtClean="0"/>
              <a:t>Javascript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</a:t>
            </a:r>
            <a:r>
              <a:rPr lang="en-US" dirty="0" smtClean="0"/>
              <a:t>to sell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iOS</a:t>
            </a:r>
            <a:r>
              <a:rPr lang="en-US" dirty="0" smtClean="0"/>
              <a:t>, </a:t>
            </a:r>
            <a:r>
              <a:rPr lang="en-US" dirty="0" err="1" smtClean="0"/>
              <a:t>XBox</a:t>
            </a:r>
            <a:r>
              <a:rPr lang="en-US" dirty="0" smtClean="0"/>
              <a:t> </a:t>
            </a:r>
            <a:r>
              <a:rPr lang="en-US" dirty="0" smtClean="0"/>
              <a:t>Live, Facebook, your web </a:t>
            </a:r>
            <a:r>
              <a:rPr lang="en-US" dirty="0" err="1" smtClean="0"/>
              <a:t>site+paypal</a:t>
            </a:r>
            <a:endParaRPr lang="en-US" dirty="0" smtClean="0"/>
          </a:p>
          <a:p>
            <a:r>
              <a:rPr lang="en-US" dirty="0" smtClean="0"/>
              <a:t>I can’t demand you put stuff on the App store</a:t>
            </a:r>
          </a:p>
          <a:p>
            <a:pPr lvl="1"/>
            <a:r>
              <a:rPr lang="en-US" dirty="0" smtClean="0"/>
              <a:t>Apple, at least, does reject stuff</a:t>
            </a:r>
          </a:p>
          <a:p>
            <a:r>
              <a:rPr lang="en-US" dirty="0" smtClean="0"/>
              <a:t>Give me copies of your submission material &amp; any official responses</a:t>
            </a:r>
          </a:p>
          <a:p>
            <a:r>
              <a:rPr lang="en-US" dirty="0" smtClean="0"/>
              <a:t>I do demand that you publish or publicize</a:t>
            </a:r>
          </a:p>
          <a:p>
            <a:r>
              <a:rPr lang="en-US" dirty="0" smtClean="0"/>
              <a:t>I do demand that you obey the law</a:t>
            </a:r>
          </a:p>
          <a:p>
            <a:pPr lvl="1"/>
            <a:r>
              <a:rPr lang="en-US" dirty="0" smtClean="0"/>
              <a:t>Be very careful about licensing</a:t>
            </a:r>
          </a:p>
          <a:p>
            <a:pPr lvl="1"/>
            <a:r>
              <a:rPr lang="en-US" dirty="0" smtClean="0"/>
              <a:t>Make sure you have a commercial license!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(will) have Unity 4 pro in the lab</a:t>
            </a:r>
            <a:endParaRPr lang="en-US" dirty="0" smtClean="0"/>
          </a:p>
          <a:p>
            <a:pPr lvl="1"/>
            <a:r>
              <a:rPr lang="en-US" dirty="0" smtClean="0"/>
              <a:t>You can also get a 3-month trial from Unity</a:t>
            </a:r>
          </a:p>
          <a:p>
            <a:r>
              <a:rPr lang="en-US" dirty="0" smtClean="0"/>
              <a:t>Games will use Unity this semester</a:t>
            </a:r>
          </a:p>
          <a:p>
            <a:pPr lvl="1"/>
            <a:r>
              <a:rPr lang="en-US" dirty="0" smtClean="0"/>
              <a:t>Unless you have a compelling reason to use something else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external toolkits and code</a:t>
            </a:r>
          </a:p>
          <a:p>
            <a:pPr lvl="1"/>
            <a:r>
              <a:rPr lang="en-US" b="1" dirty="0" smtClean="0"/>
              <a:t>If you have the rights</a:t>
            </a:r>
          </a:p>
          <a:p>
            <a:pPr lvl="1"/>
            <a:r>
              <a:rPr lang="en-US" b="1" dirty="0" smtClean="0"/>
              <a:t>And you credit them</a:t>
            </a:r>
          </a:p>
          <a:p>
            <a:r>
              <a:rPr lang="en-US" dirty="0" smtClean="0"/>
              <a:t>But you need to make your own game</a:t>
            </a:r>
          </a:p>
          <a:p>
            <a:pPr lvl="1"/>
            <a:r>
              <a:rPr lang="en-US" dirty="0" smtClean="0"/>
              <a:t>The design must be yours</a:t>
            </a:r>
          </a:p>
          <a:p>
            <a:pPr lvl="1"/>
            <a:r>
              <a:rPr lang="en-US" dirty="0" smtClean="0"/>
              <a:t>The art must be yours</a:t>
            </a:r>
          </a:p>
          <a:p>
            <a:pPr lvl="1"/>
            <a:r>
              <a:rPr lang="en-US" dirty="0" smtClean="0"/>
              <a:t>The core game code must </a:t>
            </a:r>
            <a:r>
              <a:rPr lang="en-US" smtClean="0"/>
              <a:t>be yours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Marc Olano</a:t>
            </a:r>
          </a:p>
          <a:p>
            <a:r>
              <a:rPr lang="en-US" dirty="0" smtClean="0"/>
              <a:t>BS EE, University of Illinois</a:t>
            </a:r>
          </a:p>
          <a:p>
            <a:pPr lvl="1"/>
            <a:r>
              <a:rPr lang="en-US" dirty="0" smtClean="0"/>
              <a:t>Visualization, Theatre Lighting Design</a:t>
            </a:r>
          </a:p>
          <a:p>
            <a:r>
              <a:rPr lang="en-US" dirty="0" smtClean="0"/>
              <a:t>PhD CS, University of North Carolina</a:t>
            </a:r>
          </a:p>
          <a:p>
            <a:pPr lvl="1"/>
            <a:r>
              <a:rPr lang="en-US" dirty="0" smtClean="0"/>
              <a:t>First graphics hardware shading</a:t>
            </a:r>
          </a:p>
          <a:p>
            <a:pPr lvl="1"/>
            <a:r>
              <a:rPr lang="en-US" dirty="0" smtClean="0"/>
              <a:t>Some ideas used on GPUs</a:t>
            </a:r>
          </a:p>
          <a:p>
            <a:r>
              <a:rPr lang="en-US" dirty="0" smtClean="0"/>
              <a:t>4 years Silicon Graphics</a:t>
            </a:r>
          </a:p>
          <a:p>
            <a:pPr lvl="1"/>
            <a:r>
              <a:rPr lang="en-US" dirty="0" smtClean="0"/>
              <a:t>Cramming shading into non-programmable hardware</a:t>
            </a:r>
          </a:p>
          <a:p>
            <a:r>
              <a:rPr lang="en-US" dirty="0" smtClean="0"/>
              <a:t>11 years here</a:t>
            </a:r>
          </a:p>
          <a:p>
            <a:pPr lvl="1"/>
            <a:r>
              <a:rPr lang="en-US" dirty="0" smtClean="0"/>
              <a:t>Sabbatical at </a:t>
            </a:r>
            <a:r>
              <a:rPr lang="en-US" dirty="0" err="1" smtClean="0"/>
              <a:t>Firaxis</a:t>
            </a:r>
            <a:r>
              <a:rPr lang="en-US" dirty="0" smtClean="0"/>
              <a:t> Games</a:t>
            </a:r>
          </a:p>
          <a:p>
            <a:pPr lvl="1"/>
            <a:r>
              <a:rPr lang="en-US" dirty="0" smtClean="0"/>
              <a:t>Work w/ Activision, </a:t>
            </a:r>
            <a:r>
              <a:rPr lang="en-US" dirty="0" err="1" smtClean="0"/>
              <a:t>Treyarch</a:t>
            </a:r>
            <a:r>
              <a:rPr lang="en-US" dirty="0" smtClean="0"/>
              <a:t>, </a:t>
            </a:r>
            <a:r>
              <a:rPr lang="en-US" dirty="0" err="1" smtClean="0"/>
              <a:t>Ubisoft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Hopes and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want you to make games and sell them</a:t>
            </a:r>
          </a:p>
          <a:p>
            <a:pPr lvl="1"/>
            <a:r>
              <a:rPr lang="en-US" dirty="0" smtClean="0"/>
              <a:t>I want you to take marketing and market feedback seriously</a:t>
            </a:r>
          </a:p>
          <a:p>
            <a:pPr lvl="1"/>
            <a:r>
              <a:rPr lang="en-US" dirty="0" smtClean="0"/>
              <a:t>If you get stinking rich, that’s awesome</a:t>
            </a:r>
          </a:p>
          <a:p>
            <a:pPr lvl="1"/>
            <a:r>
              <a:rPr lang="en-US" dirty="0" smtClean="0"/>
              <a:t>You probably will not get stinking rich</a:t>
            </a:r>
          </a:p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I don’t expect you to incorporate ($$$)</a:t>
            </a:r>
          </a:p>
          <a:p>
            <a:pPr lvl="1"/>
            <a:r>
              <a:rPr lang="en-US" dirty="0" smtClean="0"/>
              <a:t>Please pay your taxes</a:t>
            </a:r>
          </a:p>
          <a:p>
            <a:pPr lvl="1"/>
            <a:r>
              <a:rPr lang="en-US" dirty="0" smtClean="0"/>
              <a:t>Please treat each other right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 the beginning”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2009</a:t>
            </a:r>
          </a:p>
          <a:p>
            <a:pPr lvl="1"/>
            <a:r>
              <a:rPr lang="en-US" dirty="0" smtClean="0"/>
              <a:t>AAA tools, AAA complexity</a:t>
            </a:r>
          </a:p>
          <a:p>
            <a:r>
              <a:rPr lang="en-US" dirty="0" err="1" smtClean="0"/>
              <a:t>Gamebryo</a:t>
            </a:r>
            <a:r>
              <a:rPr lang="en-US" dirty="0" smtClean="0"/>
              <a:t> + </a:t>
            </a:r>
            <a:r>
              <a:rPr lang="en-US" dirty="0" err="1" smtClean="0"/>
              <a:t>WWise</a:t>
            </a:r>
            <a:r>
              <a:rPr lang="en-US" dirty="0" smtClean="0"/>
              <a:t> + </a:t>
            </a:r>
            <a:r>
              <a:rPr lang="en-US" dirty="0" err="1" smtClean="0"/>
              <a:t>Scaleform</a:t>
            </a:r>
            <a:endParaRPr lang="en-US" dirty="0" smtClean="0"/>
          </a:p>
          <a:p>
            <a:pPr lvl="1"/>
            <a:r>
              <a:rPr lang="en-US" dirty="0" smtClean="0"/>
              <a:t>All used in some real AAA games</a:t>
            </a:r>
          </a:p>
          <a:p>
            <a:pPr lvl="1"/>
            <a:r>
              <a:rPr lang="en-US" dirty="0" smtClean="0"/>
              <a:t>All poorly documented, steep learning curve</a:t>
            </a:r>
          </a:p>
          <a:p>
            <a:pPr lvl="1"/>
            <a:r>
              <a:rPr lang="en-US" dirty="0" smtClean="0"/>
              <a:t>Legal encumbrance</a:t>
            </a:r>
          </a:p>
          <a:p>
            <a:pPr lvl="2"/>
            <a:r>
              <a:rPr lang="en-US" dirty="0" smtClean="0"/>
              <a:t>“No charge! Unless you sell it!”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“Riding the pendulum”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2010</a:t>
            </a:r>
          </a:p>
          <a:p>
            <a:pPr lvl="1"/>
            <a:r>
              <a:rPr lang="en-US" dirty="0" smtClean="0"/>
              <a:t>Tiny teams, Tiny 2D games</a:t>
            </a:r>
          </a:p>
          <a:p>
            <a:r>
              <a:rPr lang="en-US" dirty="0" smtClean="0"/>
              <a:t>Some awesome, some less awesome</a:t>
            </a:r>
          </a:p>
          <a:p>
            <a:r>
              <a:rPr lang="en-US" dirty="0" smtClean="0"/>
              <a:t>Maybe too tiny…</a:t>
            </a:r>
          </a:p>
          <a:p>
            <a:pPr lvl="1"/>
            <a:r>
              <a:rPr lang="en-US" dirty="0" smtClean="0"/>
              <a:t>Little programming complexity</a:t>
            </a:r>
          </a:p>
          <a:p>
            <a:pPr lvl="1"/>
            <a:r>
              <a:rPr lang="en-US" dirty="0" smtClean="0"/>
              <a:t>I’ve seen </a:t>
            </a:r>
            <a:r>
              <a:rPr lang="en-US" dirty="0"/>
              <a:t>H</a:t>
            </a:r>
            <a:r>
              <a:rPr lang="en-US" dirty="0" smtClean="0"/>
              <a:t>igh School students do better</a:t>
            </a:r>
          </a:p>
          <a:p>
            <a:pPr lvl="2"/>
            <a:r>
              <a:rPr lang="en-US" dirty="0" smtClean="0"/>
              <a:t>OK, so they </a:t>
            </a:r>
            <a:r>
              <a:rPr lang="en-US" i="1" dirty="0" smtClean="0"/>
              <a:t>were</a:t>
            </a:r>
            <a:r>
              <a:rPr lang="en-US" dirty="0" smtClean="0"/>
              <a:t> Imagine </a:t>
            </a:r>
            <a:r>
              <a:rPr lang="en-US" dirty="0"/>
              <a:t>Cup </a:t>
            </a:r>
            <a:r>
              <a:rPr lang="en-US" dirty="0" smtClean="0"/>
              <a:t>finalist HS students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happy medium”?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Survival of the fittest</a:t>
            </a:r>
          </a:p>
          <a:p>
            <a:r>
              <a:rPr lang="en-US" dirty="0" smtClean="0"/>
              <a:t>Best ideas get 2-3 person 2-week prototype</a:t>
            </a:r>
          </a:p>
          <a:p>
            <a:r>
              <a:rPr lang="en-US" dirty="0" smtClean="0"/>
              <a:t>Best prototypes get 6-8 person team</a:t>
            </a:r>
          </a:p>
          <a:p>
            <a:pPr lvl="1"/>
            <a:r>
              <a:rPr lang="en-US" dirty="0"/>
              <a:t>8</a:t>
            </a:r>
            <a:r>
              <a:rPr lang="en-US" dirty="0" smtClean="0"/>
              <a:t> weeks development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refine it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make it bulletproof</a:t>
            </a:r>
          </a:p>
          <a:p>
            <a:r>
              <a:rPr lang="en-US" dirty="0" smtClean="0"/>
              <a:t>Industry demo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year: Game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Prototypes demos for real</a:t>
            </a:r>
            <a:r>
              <a:rPr lang="en-US" dirty="0"/>
              <a:t> </a:t>
            </a:r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They will help me pick the ones to green light</a:t>
            </a:r>
          </a:p>
          <a:p>
            <a:pPr lvl="1"/>
            <a:r>
              <a:rPr lang="en-US" dirty="0" smtClean="0"/>
              <a:t>They’ll each pick </a:t>
            </a:r>
            <a:r>
              <a:rPr lang="en-US" b="1" dirty="0" smtClean="0"/>
              <a:t>one</a:t>
            </a:r>
            <a:r>
              <a:rPr lang="en-US" dirty="0" smtClean="0"/>
              <a:t> to “adopt”</a:t>
            </a:r>
          </a:p>
          <a:p>
            <a:r>
              <a:rPr lang="en-US" dirty="0" smtClean="0"/>
              <a:t>Not every game will get an industry </a:t>
            </a:r>
            <a:r>
              <a:rPr lang="en-US" dirty="0" smtClean="0"/>
              <a:t>mentor!</a:t>
            </a:r>
            <a:endParaRPr lang="en-US" dirty="0" smtClean="0"/>
          </a:p>
          <a:p>
            <a:pPr lvl="1"/>
            <a:r>
              <a:rPr lang="en-US" dirty="0" smtClean="0"/>
              <a:t>Meet them every two weeks</a:t>
            </a:r>
          </a:p>
          <a:p>
            <a:pPr lvl="1"/>
            <a:r>
              <a:rPr lang="en-US" dirty="0" smtClean="0"/>
              <a:t>Follow their advice </a:t>
            </a:r>
          </a:p>
          <a:p>
            <a:pPr lvl="2"/>
            <a:r>
              <a:rPr lang="en-US" dirty="0" smtClean="0"/>
              <a:t>(unless you are really, really sure it is </a:t>
            </a:r>
            <a:r>
              <a:rPr lang="en-US" dirty="0" smtClean="0"/>
              <a:t>wrong &amp; can defend your choice)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4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I know you’re a programmer/artiste</a:t>
            </a:r>
          </a:p>
          <a:p>
            <a:r>
              <a:rPr lang="en-US" dirty="0" smtClean="0"/>
              <a:t>Much of marketing is just documentation</a:t>
            </a:r>
          </a:p>
          <a:p>
            <a:pPr lvl="1"/>
            <a:r>
              <a:rPr lang="en-US" dirty="0" smtClean="0"/>
              <a:t>Screen shots, video capture, instructions</a:t>
            </a:r>
          </a:p>
          <a:p>
            <a:r>
              <a:rPr lang="en-US" dirty="0" smtClean="0"/>
              <a:t>Even more marketing is just respectful “did you see my game?” emails</a:t>
            </a:r>
          </a:p>
          <a:p>
            <a:r>
              <a:rPr lang="en-US" dirty="0" smtClean="0"/>
              <a:t>Don’t forget </a:t>
            </a:r>
            <a:r>
              <a:rPr lang="en-US" dirty="0" err="1" smtClean="0"/>
              <a:t>Facebook</a:t>
            </a:r>
            <a:r>
              <a:rPr lang="en-US" dirty="0" smtClean="0"/>
              <a:t>, friends, friendly reviews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external deadlines &amp; exploit them</a:t>
            </a:r>
          </a:p>
          <a:p>
            <a:r>
              <a:rPr lang="en-US" dirty="0" smtClean="0"/>
              <a:t>GDC Student Day 3/29</a:t>
            </a:r>
            <a:r>
              <a:rPr lang="en-US" dirty="0"/>
              <a:t> </a:t>
            </a:r>
            <a:r>
              <a:rPr lang="en-US" dirty="0" smtClean="0"/>
              <a:t>($$$)</a:t>
            </a:r>
          </a:p>
          <a:p>
            <a:pPr lvl="1"/>
            <a:r>
              <a:rPr lang="en-US" dirty="0" smtClean="0"/>
              <a:t>Distribute, plan, market</a:t>
            </a:r>
          </a:p>
          <a:p>
            <a:r>
              <a:rPr lang="en-US" dirty="0" smtClean="0"/>
              <a:t>Imagine Cup 3/15</a:t>
            </a:r>
          </a:p>
          <a:p>
            <a:pPr lvl="1"/>
            <a:r>
              <a:rPr lang="en-US" dirty="0" smtClean="0"/>
              <a:t>Limits to platform, team size, and game theme</a:t>
            </a:r>
          </a:p>
          <a:p>
            <a:r>
              <a:rPr lang="en-US" dirty="0" smtClean="0"/>
              <a:t>You identify other festivals, contests, etc.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this blog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747</Words>
  <Application>Microsoft Macintosh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ART 488 / CMSC 493</vt:lpstr>
      <vt:lpstr>Introduction</vt:lpstr>
      <vt:lpstr>Hopes and the Law</vt:lpstr>
      <vt:lpstr>“In the beginning”</vt:lpstr>
      <vt:lpstr>“Riding the pendulum”</vt:lpstr>
      <vt:lpstr>“A happy medium”?</vt:lpstr>
      <vt:lpstr>This year: Game Adoption</vt:lpstr>
      <vt:lpstr>Marketing</vt:lpstr>
      <vt:lpstr>Marketing Schedule</vt:lpstr>
      <vt:lpstr>How to Pitch</vt:lpstr>
      <vt:lpstr>Your Pitch</vt:lpstr>
      <vt:lpstr>Target Platform &amp; Styles</vt:lpstr>
      <vt:lpstr>Ways to sell</vt:lpstr>
      <vt:lpstr>Unity3D</vt:lpstr>
      <vt:lpstr>Ethics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488 / CMSC 493</dc:title>
  <dc:creator>Marc Olano</dc:creator>
  <cp:lastModifiedBy>Marc Olano</cp:lastModifiedBy>
  <cp:revision>29</cp:revision>
  <dcterms:created xsi:type="dcterms:W3CDTF">2011-01-27T17:32:21Z</dcterms:created>
  <dcterms:modified xsi:type="dcterms:W3CDTF">2013-01-28T13:50:13Z</dcterms:modified>
</cp:coreProperties>
</file>