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  <p:sldMasterId id="2147483686" r:id="rId2"/>
  </p:sldMasterIdLst>
  <p:notesMasterIdLst>
    <p:notesMasterId r:id="rId28"/>
  </p:notesMasterIdLst>
  <p:sldIdLst>
    <p:sldId id="256" r:id="rId3"/>
    <p:sldId id="264" r:id="rId4"/>
    <p:sldId id="265" r:id="rId5"/>
    <p:sldId id="266" r:id="rId6"/>
    <p:sldId id="330" r:id="rId7"/>
    <p:sldId id="331" r:id="rId8"/>
    <p:sldId id="272" r:id="rId9"/>
    <p:sldId id="333" r:id="rId10"/>
    <p:sldId id="334" r:id="rId11"/>
    <p:sldId id="338" r:id="rId12"/>
    <p:sldId id="335" r:id="rId13"/>
    <p:sldId id="336" r:id="rId14"/>
    <p:sldId id="337" r:id="rId15"/>
    <p:sldId id="339" r:id="rId16"/>
    <p:sldId id="340" r:id="rId17"/>
    <p:sldId id="341" r:id="rId18"/>
    <p:sldId id="273" r:id="rId19"/>
    <p:sldId id="274" r:id="rId20"/>
    <p:sldId id="332" r:id="rId21"/>
    <p:sldId id="279" r:id="rId22"/>
    <p:sldId id="298" r:id="rId23"/>
    <p:sldId id="276" r:id="rId24"/>
    <p:sldId id="277" r:id="rId25"/>
    <p:sldId id="278" r:id="rId26"/>
    <p:sldId id="280" r:id="rId27"/>
  </p:sldIdLst>
  <p:sldSz cx="9144000" cy="5143500" type="screen16x9"/>
  <p:notesSz cx="7772400" cy="10058400"/>
  <p:defaultTextStyle>
    <a:defPPr>
      <a:defRPr lang="en-GB"/>
    </a:defPPr>
    <a:lvl1pPr algn="l" defTabSz="370094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1pPr>
    <a:lvl2pPr marL="349533" indent="-174768" algn="l" defTabSz="370094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2pPr>
    <a:lvl3pPr marL="524300" indent="-174768" algn="l" defTabSz="370094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3pPr>
    <a:lvl4pPr marL="699068" indent="-174768" algn="l" defTabSz="370094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4pPr>
    <a:lvl5pPr marL="873834" indent="-174768" algn="l" defTabSz="370094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5pPr>
    <a:lvl6pPr marL="1850472" algn="l" defTabSz="370094" rtl="0" eaLnBrk="1" latinLnBrk="0" hangingPunct="1"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6pPr>
    <a:lvl7pPr marL="2220566" algn="l" defTabSz="370094" rtl="0" eaLnBrk="1" latinLnBrk="0" hangingPunct="1"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7pPr>
    <a:lvl8pPr marL="2590660" algn="l" defTabSz="370094" rtl="0" eaLnBrk="1" latinLnBrk="0" hangingPunct="1"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8pPr>
    <a:lvl9pPr marL="2960755" algn="l" defTabSz="370094" rtl="0" eaLnBrk="1" latinLnBrk="0" hangingPunct="1"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93" userDrawn="1">
          <p15:clr>
            <a:srgbClr val="A4A3A4"/>
          </p15:clr>
        </p15:guide>
        <p15:guide id="2" pos="20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15" autoAdjust="0"/>
    <p:restoredTop sz="90884"/>
  </p:normalViewPr>
  <p:slideViewPr>
    <p:cSldViewPr>
      <p:cViewPr>
        <p:scale>
          <a:sx n="132" d="100"/>
          <a:sy n="132" d="100"/>
        </p:scale>
        <p:origin x="176" y="440"/>
      </p:cViewPr>
      <p:guideLst>
        <p:guide orient="horz" pos="1993"/>
        <p:guide pos="2003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charset="0"/>
              </a:defRPr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charset="0"/>
              </a:defRPr>
            </a:lvl1pPr>
          </a:lstStyle>
          <a:p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charset="0"/>
              </a:defRPr>
            </a:lvl1pPr>
          </a:lstStyle>
          <a:p>
            <a:fld id="{55AA6C62-FD0A-8D4B-87B1-15467818E14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499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37009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972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601403" indent="-231310" algn="l" defTabSz="37009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972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925235" indent="-185048" algn="l" defTabSz="37009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972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295331" indent="-185048" algn="l" defTabSz="37009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972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1665425" indent="-185048" algn="l" defTabSz="37009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972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1850472" algn="l" defTabSz="370094" rtl="0" eaLnBrk="1" latinLnBrk="0" hangingPunct="1">
      <a:defRPr sz="972" kern="1200">
        <a:solidFill>
          <a:schemeClr val="tx1"/>
        </a:solidFill>
        <a:latin typeface="+mn-lt"/>
        <a:ea typeface="+mn-ea"/>
        <a:cs typeface="+mn-cs"/>
      </a:defRPr>
    </a:lvl6pPr>
    <a:lvl7pPr marL="2220566" algn="l" defTabSz="370094" rtl="0" eaLnBrk="1" latinLnBrk="0" hangingPunct="1">
      <a:defRPr sz="972" kern="1200">
        <a:solidFill>
          <a:schemeClr val="tx1"/>
        </a:solidFill>
        <a:latin typeface="+mn-lt"/>
        <a:ea typeface="+mn-ea"/>
        <a:cs typeface="+mn-cs"/>
      </a:defRPr>
    </a:lvl7pPr>
    <a:lvl8pPr marL="2590660" algn="l" defTabSz="370094" rtl="0" eaLnBrk="1" latinLnBrk="0" hangingPunct="1">
      <a:defRPr sz="972" kern="1200">
        <a:solidFill>
          <a:schemeClr val="tx1"/>
        </a:solidFill>
        <a:latin typeface="+mn-lt"/>
        <a:ea typeface="+mn-ea"/>
        <a:cs typeface="+mn-cs"/>
      </a:defRPr>
    </a:lvl8pPr>
    <a:lvl9pPr marL="2960755" algn="l" defTabSz="370094" rtl="0" eaLnBrk="1" latinLnBrk="0" hangingPunct="1">
      <a:defRPr sz="97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6A68F3-C3DA-6343-9295-D7A296A8554B}" type="slidenum">
              <a:rPr lang="en-GB"/>
              <a:pPr/>
              <a:t>1</a:t>
            </a:fld>
            <a:endParaRPr lang="en-GB"/>
          </a:p>
        </p:txBody>
      </p:sp>
      <p:sp>
        <p:nvSpPr>
          <p:cNvPr id="67585" name="Text Box 102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7586" name="Text Box 102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653B54-F500-9448-93EE-0CD49C0F42FA}" type="slidenum">
              <a:rPr lang="en-US"/>
              <a:pPr/>
              <a:t>23</a:t>
            </a:fld>
            <a:endParaRPr lang="en-US"/>
          </a:p>
        </p:txBody>
      </p:sp>
      <p:sp>
        <p:nvSpPr>
          <p:cNvPr id="53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D4B8C0-D510-7044-A732-80ACC58872A2}" type="slidenum">
              <a:rPr lang="en-US"/>
              <a:pPr/>
              <a:t>24</a:t>
            </a:fld>
            <a:endParaRPr lang="en-U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CF2AFE-5434-114C-B9C8-F9181E62C31F}" type="slidenum">
              <a:rPr lang="en-US"/>
              <a:pPr/>
              <a:t>25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3529BF-74F4-5246-A5F0-B60EC70F6672}" type="slidenum">
              <a:rPr lang="en-US"/>
              <a:pPr/>
              <a:t>2</a:t>
            </a:fld>
            <a:endParaRPr lang="en-US"/>
          </a:p>
        </p:txBody>
      </p:sp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6676A6-6EAF-0447-A905-16ADF418C03B}" type="slidenum">
              <a:rPr lang="en-US"/>
              <a:pPr/>
              <a:t>3</a:t>
            </a:fld>
            <a:endParaRPr lang="en-US"/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BDC248-3E37-E44F-8194-DFC3C74ACD81}" type="slidenum">
              <a:rPr lang="en-US"/>
              <a:pPr/>
              <a:t>4</a:t>
            </a:fld>
            <a:endParaRPr lang="en-US"/>
          </a:p>
        </p:txBody>
      </p:sp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36D0B-4B41-4D40-8082-7076302BB5F2}" type="slidenum">
              <a:rPr lang="en-US"/>
              <a:pPr/>
              <a:t>7</a:t>
            </a:fld>
            <a:endParaRPr lang="en-US"/>
          </a:p>
        </p:txBody>
      </p:sp>
      <p:sp>
        <p:nvSpPr>
          <p:cNvPr id="5447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47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13B09C-B446-B14F-BFB5-5F4F61976200}" type="slidenum">
              <a:rPr lang="en-US"/>
              <a:pPr/>
              <a:t>17</a:t>
            </a:fld>
            <a:endParaRPr lang="en-US"/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02E022-AA89-2944-AE22-2B362D35D594}" type="slidenum">
              <a:rPr lang="en-US"/>
              <a:pPr/>
              <a:t>18</a:t>
            </a:fld>
            <a:endParaRPr lang="en-US"/>
          </a:p>
        </p:txBody>
      </p:sp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29C789-3086-A14F-AA6C-ABA8BF006C3E}" type="slidenum">
              <a:rPr lang="en-US"/>
              <a:pPr/>
              <a:t>20</a:t>
            </a:fld>
            <a:endParaRPr lang="en-US"/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ADC915-2F2E-0A44-B33B-0974494E3510}" type="slidenum">
              <a:rPr lang="en-US"/>
              <a:pPr/>
              <a:t>22</a:t>
            </a:fld>
            <a:endParaRPr lang="en-US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2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02D0-0C72-1E4D-AD42-0EB5F9A57EB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390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35F2-C50E-B84F-AF67-81C4520CEC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9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F433-E6ED-2C45-838D-EA140BC590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806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2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535E-4500-4546-9561-DC0853AE5C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390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3C93-FEA5-C949-8F91-65BC3E8ABD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423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299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7"/>
            <a:ext cx="7772400" cy="1125140"/>
          </a:xfrm>
        </p:spPr>
        <p:txBody>
          <a:bodyPr anchor="b"/>
          <a:lstStyle>
            <a:lvl1pPr marL="0" indent="0">
              <a:buNone/>
              <a:defRPr sz="1497">
                <a:solidFill>
                  <a:schemeClr val="tx1">
                    <a:tint val="75000"/>
                  </a:schemeClr>
                </a:solidFill>
              </a:defRPr>
            </a:lvl1pPr>
            <a:lvl2pPr marL="342832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2pPr>
            <a:lvl3pPr marL="685662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3pPr>
            <a:lvl4pPr marL="1028494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4pPr>
            <a:lvl5pPr marL="1371324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5pPr>
            <a:lvl6pPr marL="1714156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6pPr>
            <a:lvl7pPr marL="2056986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7pPr>
            <a:lvl8pPr marL="2399818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8pPr>
            <a:lvl9pPr marL="2742649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116B-DBDE-AF45-9E7A-A54A72B9BF7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388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109"/>
            </a:lvl1pPr>
            <a:lvl2pPr>
              <a:defRPr sz="1769"/>
            </a:lvl2pPr>
            <a:lvl3pPr>
              <a:defRPr sz="1497"/>
            </a:lvl3pPr>
            <a:lvl4pPr>
              <a:defRPr sz="1361"/>
            </a:lvl4pPr>
            <a:lvl5pPr>
              <a:defRPr sz="1361"/>
            </a:lvl5pPr>
            <a:lvl6pPr>
              <a:defRPr sz="1361"/>
            </a:lvl6pPr>
            <a:lvl7pPr>
              <a:defRPr sz="1361"/>
            </a:lvl7pPr>
            <a:lvl8pPr>
              <a:defRPr sz="1361"/>
            </a:lvl8pPr>
            <a:lvl9pPr>
              <a:defRPr sz="13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109"/>
            </a:lvl1pPr>
            <a:lvl2pPr>
              <a:defRPr sz="1769"/>
            </a:lvl2pPr>
            <a:lvl3pPr>
              <a:defRPr sz="1497"/>
            </a:lvl3pPr>
            <a:lvl4pPr>
              <a:defRPr sz="1361"/>
            </a:lvl4pPr>
            <a:lvl5pPr>
              <a:defRPr sz="1361"/>
            </a:lvl5pPr>
            <a:lvl6pPr>
              <a:defRPr sz="1361"/>
            </a:lvl6pPr>
            <a:lvl7pPr>
              <a:defRPr sz="1361"/>
            </a:lvl7pPr>
            <a:lvl8pPr>
              <a:defRPr sz="1361"/>
            </a:lvl8pPr>
            <a:lvl9pPr>
              <a:defRPr sz="13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9B64-1572-B94E-A0BA-D43E4C8A78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61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1"/>
          </a:xfrm>
        </p:spPr>
        <p:txBody>
          <a:bodyPr anchor="b"/>
          <a:lstStyle>
            <a:lvl1pPr marL="0" indent="0">
              <a:buNone/>
              <a:defRPr sz="1769" b="1"/>
            </a:lvl1pPr>
            <a:lvl2pPr marL="342832" indent="0">
              <a:buNone/>
              <a:defRPr sz="1497" b="1"/>
            </a:lvl2pPr>
            <a:lvl3pPr marL="685662" indent="0">
              <a:buNone/>
              <a:defRPr sz="1361" b="1"/>
            </a:lvl3pPr>
            <a:lvl4pPr marL="1028494" indent="0">
              <a:buNone/>
              <a:defRPr sz="1225" b="1"/>
            </a:lvl4pPr>
            <a:lvl5pPr marL="1371324" indent="0">
              <a:buNone/>
              <a:defRPr sz="1225" b="1"/>
            </a:lvl5pPr>
            <a:lvl6pPr marL="1714156" indent="0">
              <a:buNone/>
              <a:defRPr sz="1225" b="1"/>
            </a:lvl6pPr>
            <a:lvl7pPr marL="2056986" indent="0">
              <a:buNone/>
              <a:defRPr sz="1225" b="1"/>
            </a:lvl7pPr>
            <a:lvl8pPr marL="2399818" indent="0">
              <a:buNone/>
              <a:defRPr sz="1225" b="1"/>
            </a:lvl8pPr>
            <a:lvl9pPr marL="2742649" indent="0">
              <a:buNone/>
              <a:defRPr sz="12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1769"/>
            </a:lvl1pPr>
            <a:lvl2pPr>
              <a:defRPr sz="1497"/>
            </a:lvl2pPr>
            <a:lvl3pPr>
              <a:defRPr sz="1361"/>
            </a:lvl3pPr>
            <a:lvl4pPr>
              <a:defRPr sz="1225"/>
            </a:lvl4pPr>
            <a:lvl5pPr>
              <a:defRPr sz="1225"/>
            </a:lvl5pPr>
            <a:lvl6pPr>
              <a:defRPr sz="1225"/>
            </a:lvl6pPr>
            <a:lvl7pPr>
              <a:defRPr sz="1225"/>
            </a:lvl7pPr>
            <a:lvl8pPr>
              <a:defRPr sz="1225"/>
            </a:lvl8pPr>
            <a:lvl9pPr>
              <a:defRPr sz="12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1336"/>
            <a:ext cx="4041775" cy="479821"/>
          </a:xfrm>
        </p:spPr>
        <p:txBody>
          <a:bodyPr anchor="b"/>
          <a:lstStyle>
            <a:lvl1pPr marL="0" indent="0">
              <a:buNone/>
              <a:defRPr sz="1769" b="1"/>
            </a:lvl1pPr>
            <a:lvl2pPr marL="342832" indent="0">
              <a:buNone/>
              <a:defRPr sz="1497" b="1"/>
            </a:lvl2pPr>
            <a:lvl3pPr marL="685662" indent="0">
              <a:buNone/>
              <a:defRPr sz="1361" b="1"/>
            </a:lvl3pPr>
            <a:lvl4pPr marL="1028494" indent="0">
              <a:buNone/>
              <a:defRPr sz="1225" b="1"/>
            </a:lvl4pPr>
            <a:lvl5pPr marL="1371324" indent="0">
              <a:buNone/>
              <a:defRPr sz="1225" b="1"/>
            </a:lvl5pPr>
            <a:lvl6pPr marL="1714156" indent="0">
              <a:buNone/>
              <a:defRPr sz="1225" b="1"/>
            </a:lvl6pPr>
            <a:lvl7pPr marL="2056986" indent="0">
              <a:buNone/>
              <a:defRPr sz="1225" b="1"/>
            </a:lvl7pPr>
            <a:lvl8pPr marL="2399818" indent="0">
              <a:buNone/>
              <a:defRPr sz="1225" b="1"/>
            </a:lvl8pPr>
            <a:lvl9pPr marL="2742649" indent="0">
              <a:buNone/>
              <a:defRPr sz="12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157"/>
            <a:ext cx="4041775" cy="2963466"/>
          </a:xfrm>
        </p:spPr>
        <p:txBody>
          <a:bodyPr/>
          <a:lstStyle>
            <a:lvl1pPr>
              <a:defRPr sz="1769"/>
            </a:lvl1pPr>
            <a:lvl2pPr>
              <a:defRPr sz="1497"/>
            </a:lvl2pPr>
            <a:lvl3pPr>
              <a:defRPr sz="1361"/>
            </a:lvl3pPr>
            <a:lvl4pPr>
              <a:defRPr sz="1225"/>
            </a:lvl4pPr>
            <a:lvl5pPr>
              <a:defRPr sz="1225"/>
            </a:lvl5pPr>
            <a:lvl6pPr>
              <a:defRPr sz="1225"/>
            </a:lvl6pPr>
            <a:lvl7pPr>
              <a:defRPr sz="1225"/>
            </a:lvl7pPr>
            <a:lvl8pPr>
              <a:defRPr sz="1225"/>
            </a:lvl8pPr>
            <a:lvl9pPr>
              <a:defRPr sz="12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86C9-3D15-8B48-A658-BE732F56C6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934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BBCE-D7CE-6C46-B9A0-E11833B298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650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F3ED-5CEB-554C-9678-4895758C832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091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14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790"/>
            <a:ext cx="5111750" cy="4389835"/>
          </a:xfrm>
        </p:spPr>
        <p:txBody>
          <a:bodyPr/>
          <a:lstStyle>
            <a:lvl1pPr>
              <a:defRPr sz="2381"/>
            </a:lvl1pPr>
            <a:lvl2pPr>
              <a:defRPr sz="2109"/>
            </a:lvl2pPr>
            <a:lvl3pPr>
              <a:defRPr sz="1769"/>
            </a:lvl3pPr>
            <a:lvl4pPr>
              <a:defRPr sz="1497"/>
            </a:lvl4pPr>
            <a:lvl5pPr>
              <a:defRPr sz="1497"/>
            </a:lvl5pPr>
            <a:lvl6pPr>
              <a:defRPr sz="1497"/>
            </a:lvl6pPr>
            <a:lvl7pPr>
              <a:defRPr sz="1497"/>
            </a:lvl7pPr>
            <a:lvl8pPr>
              <a:defRPr sz="1497"/>
            </a:lvl8pPr>
            <a:lvl9pPr>
              <a:defRPr sz="14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021"/>
            </a:lvl1pPr>
            <a:lvl2pPr marL="342832" indent="0">
              <a:buNone/>
              <a:defRPr sz="885"/>
            </a:lvl2pPr>
            <a:lvl3pPr marL="685662" indent="0">
              <a:buNone/>
              <a:defRPr sz="748"/>
            </a:lvl3pPr>
            <a:lvl4pPr marL="1028494" indent="0">
              <a:buNone/>
              <a:defRPr sz="680"/>
            </a:lvl4pPr>
            <a:lvl5pPr marL="1371324" indent="0">
              <a:buNone/>
              <a:defRPr sz="680"/>
            </a:lvl5pPr>
            <a:lvl6pPr marL="1714156" indent="0">
              <a:buNone/>
              <a:defRPr sz="680"/>
            </a:lvl6pPr>
            <a:lvl7pPr marL="2056986" indent="0">
              <a:buNone/>
              <a:defRPr sz="680"/>
            </a:lvl7pPr>
            <a:lvl8pPr marL="2399818" indent="0">
              <a:buNone/>
              <a:defRPr sz="680"/>
            </a:lvl8pPr>
            <a:lvl9pPr marL="2742649" indent="0">
              <a:buNone/>
              <a:defRPr sz="6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EE72-1D88-2043-8A76-7B191A6B34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602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2176-F279-454F-988E-CB11DC4CE5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423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4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381"/>
            </a:lvl1pPr>
            <a:lvl2pPr marL="342832" indent="0">
              <a:buNone/>
              <a:defRPr sz="2109"/>
            </a:lvl2pPr>
            <a:lvl3pPr marL="685662" indent="0">
              <a:buNone/>
              <a:defRPr sz="1769"/>
            </a:lvl3pPr>
            <a:lvl4pPr marL="1028494" indent="0">
              <a:buNone/>
              <a:defRPr sz="1497"/>
            </a:lvl4pPr>
            <a:lvl5pPr marL="1371324" indent="0">
              <a:buNone/>
              <a:defRPr sz="1497"/>
            </a:lvl5pPr>
            <a:lvl6pPr marL="1714156" indent="0">
              <a:buNone/>
              <a:defRPr sz="1497"/>
            </a:lvl6pPr>
            <a:lvl7pPr marL="2056986" indent="0">
              <a:buNone/>
              <a:defRPr sz="1497"/>
            </a:lvl7pPr>
            <a:lvl8pPr marL="2399818" indent="0">
              <a:buNone/>
              <a:defRPr sz="1497"/>
            </a:lvl8pPr>
            <a:lvl9pPr marL="2742649" indent="0">
              <a:buNone/>
              <a:defRPr sz="149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021"/>
            </a:lvl1pPr>
            <a:lvl2pPr marL="342832" indent="0">
              <a:buNone/>
              <a:defRPr sz="885"/>
            </a:lvl2pPr>
            <a:lvl3pPr marL="685662" indent="0">
              <a:buNone/>
              <a:defRPr sz="748"/>
            </a:lvl3pPr>
            <a:lvl4pPr marL="1028494" indent="0">
              <a:buNone/>
              <a:defRPr sz="680"/>
            </a:lvl4pPr>
            <a:lvl5pPr marL="1371324" indent="0">
              <a:buNone/>
              <a:defRPr sz="680"/>
            </a:lvl5pPr>
            <a:lvl6pPr marL="1714156" indent="0">
              <a:buNone/>
              <a:defRPr sz="680"/>
            </a:lvl6pPr>
            <a:lvl7pPr marL="2056986" indent="0">
              <a:buNone/>
              <a:defRPr sz="680"/>
            </a:lvl7pPr>
            <a:lvl8pPr marL="2399818" indent="0">
              <a:buNone/>
              <a:defRPr sz="680"/>
            </a:lvl8pPr>
            <a:lvl9pPr marL="2742649" indent="0">
              <a:buNone/>
              <a:defRPr sz="6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CCFB-B05C-E848-8D76-CF03CBBFC7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271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1CFE-9C91-314B-931E-5C0E3DCAEC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97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1EEA-2A4D-694B-805B-BA54434660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80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299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1497">
                <a:solidFill>
                  <a:schemeClr val="tx1">
                    <a:tint val="75000"/>
                  </a:schemeClr>
                </a:solidFill>
              </a:defRPr>
            </a:lvl1pPr>
            <a:lvl2pPr marL="342796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2pPr>
            <a:lvl3pPr marL="685591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3pPr>
            <a:lvl4pPr marL="1028387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4pPr>
            <a:lvl5pPr marL="1371182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5pPr>
            <a:lvl6pPr marL="1713978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6pPr>
            <a:lvl7pPr marL="2056773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7pPr>
            <a:lvl8pPr marL="2399569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8pPr>
            <a:lvl9pPr marL="2742364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CDEF-DB03-1D4C-8B6B-5D8DC78564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38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109"/>
            </a:lvl1pPr>
            <a:lvl2pPr>
              <a:defRPr sz="1769"/>
            </a:lvl2pPr>
            <a:lvl3pPr>
              <a:defRPr sz="1497"/>
            </a:lvl3pPr>
            <a:lvl4pPr>
              <a:defRPr sz="1361"/>
            </a:lvl4pPr>
            <a:lvl5pPr>
              <a:defRPr sz="1361"/>
            </a:lvl5pPr>
            <a:lvl6pPr>
              <a:defRPr sz="1361"/>
            </a:lvl6pPr>
            <a:lvl7pPr>
              <a:defRPr sz="1361"/>
            </a:lvl7pPr>
            <a:lvl8pPr>
              <a:defRPr sz="1361"/>
            </a:lvl8pPr>
            <a:lvl9pPr>
              <a:defRPr sz="13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109"/>
            </a:lvl1pPr>
            <a:lvl2pPr>
              <a:defRPr sz="1769"/>
            </a:lvl2pPr>
            <a:lvl3pPr>
              <a:defRPr sz="1497"/>
            </a:lvl3pPr>
            <a:lvl4pPr>
              <a:defRPr sz="1361"/>
            </a:lvl4pPr>
            <a:lvl5pPr>
              <a:defRPr sz="1361"/>
            </a:lvl5pPr>
            <a:lvl6pPr>
              <a:defRPr sz="1361"/>
            </a:lvl6pPr>
            <a:lvl7pPr>
              <a:defRPr sz="1361"/>
            </a:lvl7pPr>
            <a:lvl8pPr>
              <a:defRPr sz="1361"/>
            </a:lvl8pPr>
            <a:lvl9pPr>
              <a:defRPr sz="13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7F3F-B8B2-734C-87F8-4846A7B8871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6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1"/>
          </a:xfrm>
        </p:spPr>
        <p:txBody>
          <a:bodyPr anchor="b"/>
          <a:lstStyle>
            <a:lvl1pPr marL="0" indent="0">
              <a:buNone/>
              <a:defRPr sz="1769" b="1"/>
            </a:lvl1pPr>
            <a:lvl2pPr marL="342796" indent="0">
              <a:buNone/>
              <a:defRPr sz="1497" b="1"/>
            </a:lvl2pPr>
            <a:lvl3pPr marL="685591" indent="0">
              <a:buNone/>
              <a:defRPr sz="1361" b="1"/>
            </a:lvl3pPr>
            <a:lvl4pPr marL="1028387" indent="0">
              <a:buNone/>
              <a:defRPr sz="1225" b="1"/>
            </a:lvl4pPr>
            <a:lvl5pPr marL="1371182" indent="0">
              <a:buNone/>
              <a:defRPr sz="1225" b="1"/>
            </a:lvl5pPr>
            <a:lvl6pPr marL="1713978" indent="0">
              <a:buNone/>
              <a:defRPr sz="1225" b="1"/>
            </a:lvl6pPr>
            <a:lvl7pPr marL="2056773" indent="0">
              <a:buNone/>
              <a:defRPr sz="1225" b="1"/>
            </a:lvl7pPr>
            <a:lvl8pPr marL="2399569" indent="0">
              <a:buNone/>
              <a:defRPr sz="1225" b="1"/>
            </a:lvl8pPr>
            <a:lvl9pPr marL="2742364" indent="0">
              <a:buNone/>
              <a:defRPr sz="12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1769"/>
            </a:lvl1pPr>
            <a:lvl2pPr>
              <a:defRPr sz="1497"/>
            </a:lvl2pPr>
            <a:lvl3pPr>
              <a:defRPr sz="1361"/>
            </a:lvl3pPr>
            <a:lvl4pPr>
              <a:defRPr sz="1225"/>
            </a:lvl4pPr>
            <a:lvl5pPr>
              <a:defRPr sz="1225"/>
            </a:lvl5pPr>
            <a:lvl6pPr>
              <a:defRPr sz="1225"/>
            </a:lvl6pPr>
            <a:lvl7pPr>
              <a:defRPr sz="1225"/>
            </a:lvl7pPr>
            <a:lvl8pPr>
              <a:defRPr sz="1225"/>
            </a:lvl8pPr>
            <a:lvl9pPr>
              <a:defRPr sz="12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1336"/>
            <a:ext cx="4041775" cy="479821"/>
          </a:xfrm>
        </p:spPr>
        <p:txBody>
          <a:bodyPr anchor="b"/>
          <a:lstStyle>
            <a:lvl1pPr marL="0" indent="0">
              <a:buNone/>
              <a:defRPr sz="1769" b="1"/>
            </a:lvl1pPr>
            <a:lvl2pPr marL="342796" indent="0">
              <a:buNone/>
              <a:defRPr sz="1497" b="1"/>
            </a:lvl2pPr>
            <a:lvl3pPr marL="685591" indent="0">
              <a:buNone/>
              <a:defRPr sz="1361" b="1"/>
            </a:lvl3pPr>
            <a:lvl4pPr marL="1028387" indent="0">
              <a:buNone/>
              <a:defRPr sz="1225" b="1"/>
            </a:lvl4pPr>
            <a:lvl5pPr marL="1371182" indent="0">
              <a:buNone/>
              <a:defRPr sz="1225" b="1"/>
            </a:lvl5pPr>
            <a:lvl6pPr marL="1713978" indent="0">
              <a:buNone/>
              <a:defRPr sz="1225" b="1"/>
            </a:lvl6pPr>
            <a:lvl7pPr marL="2056773" indent="0">
              <a:buNone/>
              <a:defRPr sz="1225" b="1"/>
            </a:lvl7pPr>
            <a:lvl8pPr marL="2399569" indent="0">
              <a:buNone/>
              <a:defRPr sz="1225" b="1"/>
            </a:lvl8pPr>
            <a:lvl9pPr marL="2742364" indent="0">
              <a:buNone/>
              <a:defRPr sz="12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157"/>
            <a:ext cx="4041775" cy="2963466"/>
          </a:xfrm>
        </p:spPr>
        <p:txBody>
          <a:bodyPr/>
          <a:lstStyle>
            <a:lvl1pPr>
              <a:defRPr sz="1769"/>
            </a:lvl1pPr>
            <a:lvl2pPr>
              <a:defRPr sz="1497"/>
            </a:lvl2pPr>
            <a:lvl3pPr>
              <a:defRPr sz="1361"/>
            </a:lvl3pPr>
            <a:lvl4pPr>
              <a:defRPr sz="1225"/>
            </a:lvl4pPr>
            <a:lvl5pPr>
              <a:defRPr sz="1225"/>
            </a:lvl5pPr>
            <a:lvl6pPr>
              <a:defRPr sz="1225"/>
            </a:lvl6pPr>
            <a:lvl7pPr>
              <a:defRPr sz="1225"/>
            </a:lvl7pPr>
            <a:lvl8pPr>
              <a:defRPr sz="1225"/>
            </a:lvl8pPr>
            <a:lvl9pPr>
              <a:defRPr sz="12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BD42-61E7-E242-9091-7B40CA4949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934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C4FC-31E5-5B45-AC15-B17A1D0CAF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65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C8A1-30F2-5847-8767-7225C08A79A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09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14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04790"/>
            <a:ext cx="5111750" cy="4389835"/>
          </a:xfrm>
        </p:spPr>
        <p:txBody>
          <a:bodyPr/>
          <a:lstStyle>
            <a:lvl1pPr>
              <a:defRPr sz="2381"/>
            </a:lvl1pPr>
            <a:lvl2pPr>
              <a:defRPr sz="2109"/>
            </a:lvl2pPr>
            <a:lvl3pPr>
              <a:defRPr sz="1769"/>
            </a:lvl3pPr>
            <a:lvl4pPr>
              <a:defRPr sz="1497"/>
            </a:lvl4pPr>
            <a:lvl5pPr>
              <a:defRPr sz="1497"/>
            </a:lvl5pPr>
            <a:lvl6pPr>
              <a:defRPr sz="1497"/>
            </a:lvl6pPr>
            <a:lvl7pPr>
              <a:defRPr sz="1497"/>
            </a:lvl7pPr>
            <a:lvl8pPr>
              <a:defRPr sz="1497"/>
            </a:lvl8pPr>
            <a:lvl9pPr>
              <a:defRPr sz="14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21"/>
            </a:lvl1pPr>
            <a:lvl2pPr marL="342796" indent="0">
              <a:buNone/>
              <a:defRPr sz="885"/>
            </a:lvl2pPr>
            <a:lvl3pPr marL="685591" indent="0">
              <a:buNone/>
              <a:defRPr sz="748"/>
            </a:lvl3pPr>
            <a:lvl4pPr marL="1028387" indent="0">
              <a:buNone/>
              <a:defRPr sz="680"/>
            </a:lvl4pPr>
            <a:lvl5pPr marL="1371182" indent="0">
              <a:buNone/>
              <a:defRPr sz="680"/>
            </a:lvl5pPr>
            <a:lvl6pPr marL="1713978" indent="0">
              <a:buNone/>
              <a:defRPr sz="680"/>
            </a:lvl6pPr>
            <a:lvl7pPr marL="2056773" indent="0">
              <a:buNone/>
              <a:defRPr sz="680"/>
            </a:lvl7pPr>
            <a:lvl8pPr marL="2399569" indent="0">
              <a:buNone/>
              <a:defRPr sz="680"/>
            </a:lvl8pPr>
            <a:lvl9pPr marL="2742364" indent="0">
              <a:buNone/>
              <a:defRPr sz="6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F464-A3D6-9748-8E02-83F7B4AD80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602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4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381"/>
            </a:lvl1pPr>
            <a:lvl2pPr marL="342796" indent="0">
              <a:buNone/>
              <a:defRPr sz="2109"/>
            </a:lvl2pPr>
            <a:lvl3pPr marL="685591" indent="0">
              <a:buNone/>
              <a:defRPr sz="1769"/>
            </a:lvl3pPr>
            <a:lvl4pPr marL="1028387" indent="0">
              <a:buNone/>
              <a:defRPr sz="1497"/>
            </a:lvl4pPr>
            <a:lvl5pPr marL="1371182" indent="0">
              <a:buNone/>
              <a:defRPr sz="1497"/>
            </a:lvl5pPr>
            <a:lvl6pPr marL="1713978" indent="0">
              <a:buNone/>
              <a:defRPr sz="1497"/>
            </a:lvl6pPr>
            <a:lvl7pPr marL="2056773" indent="0">
              <a:buNone/>
              <a:defRPr sz="1497"/>
            </a:lvl7pPr>
            <a:lvl8pPr marL="2399569" indent="0">
              <a:buNone/>
              <a:defRPr sz="1497"/>
            </a:lvl8pPr>
            <a:lvl9pPr marL="2742364" indent="0">
              <a:buNone/>
              <a:defRPr sz="149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021"/>
            </a:lvl1pPr>
            <a:lvl2pPr marL="342796" indent="0">
              <a:buNone/>
              <a:defRPr sz="885"/>
            </a:lvl2pPr>
            <a:lvl3pPr marL="685591" indent="0">
              <a:buNone/>
              <a:defRPr sz="748"/>
            </a:lvl3pPr>
            <a:lvl4pPr marL="1028387" indent="0">
              <a:buNone/>
              <a:defRPr sz="680"/>
            </a:lvl4pPr>
            <a:lvl5pPr marL="1371182" indent="0">
              <a:buNone/>
              <a:defRPr sz="680"/>
            </a:lvl5pPr>
            <a:lvl6pPr marL="1713978" indent="0">
              <a:buNone/>
              <a:defRPr sz="680"/>
            </a:lvl6pPr>
            <a:lvl7pPr marL="2056773" indent="0">
              <a:buNone/>
              <a:defRPr sz="680"/>
            </a:lvl7pPr>
            <a:lvl8pPr marL="2399569" indent="0">
              <a:buNone/>
              <a:defRPr sz="680"/>
            </a:lvl8pPr>
            <a:lvl9pPr marL="2742364" indent="0">
              <a:buNone/>
              <a:defRPr sz="6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56FF-B7DE-C542-A741-DF797225AF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271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100761" tIns="50382" rIns="100761" bIns="5038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100761" tIns="50382" rIns="100761" bIns="5038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100761" tIns="50382" rIns="100761" bIns="50382" rtlCol="0" anchor="ctr"/>
          <a:lstStyle>
            <a:lvl1pPr algn="l">
              <a:defRPr sz="8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100761" tIns="50382" rIns="100761" bIns="50382" rtlCol="0" anchor="ctr"/>
          <a:lstStyle>
            <a:lvl1pPr algn="ctr">
              <a:defRPr sz="8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100761" tIns="50382" rIns="100761" bIns="50382" rtlCol="0" anchor="ctr"/>
          <a:lstStyle>
            <a:lvl1pPr algn="r">
              <a:defRPr sz="8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C9518-03F2-4B4F-9C99-BF595CE08B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5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342796" rtl="0" eaLnBrk="1" latinLnBrk="0" hangingPunct="1">
        <a:spcBef>
          <a:spcPct val="0"/>
        </a:spcBef>
        <a:buNone/>
        <a:defRPr sz="33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097" indent="-257097" algn="l" defTabSz="342796" rtl="0" eaLnBrk="1" latinLnBrk="0" hangingPunct="1">
        <a:spcBef>
          <a:spcPct val="20000"/>
        </a:spcBef>
        <a:buFont typeface="Arial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57043" indent="-214246" algn="l" defTabSz="342796" rtl="0" eaLnBrk="1" latinLnBrk="0" hangingPunct="1">
        <a:spcBef>
          <a:spcPct val="20000"/>
        </a:spcBef>
        <a:buFont typeface="Arial"/>
        <a:buChar char="–"/>
        <a:defRPr sz="2109" kern="1200">
          <a:solidFill>
            <a:schemeClr val="tx1"/>
          </a:solidFill>
          <a:latin typeface="+mn-lt"/>
          <a:ea typeface="+mn-ea"/>
          <a:cs typeface="+mn-cs"/>
        </a:defRPr>
      </a:lvl2pPr>
      <a:lvl3pPr marL="856990" indent="-171398" algn="l" defTabSz="342796" rtl="0" eaLnBrk="1" latinLnBrk="0" hangingPunct="1">
        <a:spcBef>
          <a:spcPct val="20000"/>
        </a:spcBef>
        <a:buFont typeface="Arial"/>
        <a:buChar char="•"/>
        <a:defRPr sz="1769" kern="1200">
          <a:solidFill>
            <a:schemeClr val="tx1"/>
          </a:solidFill>
          <a:latin typeface="+mn-lt"/>
          <a:ea typeface="+mn-ea"/>
          <a:cs typeface="+mn-cs"/>
        </a:defRPr>
      </a:lvl3pPr>
      <a:lvl4pPr marL="1199785" indent="-171398" algn="l" defTabSz="342796" rtl="0" eaLnBrk="1" latinLnBrk="0" hangingPunct="1">
        <a:spcBef>
          <a:spcPct val="20000"/>
        </a:spcBef>
        <a:buFont typeface="Arial"/>
        <a:buChar char="–"/>
        <a:defRPr sz="1497" kern="1200">
          <a:solidFill>
            <a:schemeClr val="tx1"/>
          </a:solidFill>
          <a:latin typeface="+mn-lt"/>
          <a:ea typeface="+mn-ea"/>
          <a:cs typeface="+mn-cs"/>
        </a:defRPr>
      </a:lvl4pPr>
      <a:lvl5pPr marL="1542580" indent="-171398" algn="l" defTabSz="342796" rtl="0" eaLnBrk="1" latinLnBrk="0" hangingPunct="1">
        <a:spcBef>
          <a:spcPct val="20000"/>
        </a:spcBef>
        <a:buFont typeface="Arial"/>
        <a:buChar char="»"/>
        <a:defRPr sz="1497" kern="1200">
          <a:solidFill>
            <a:schemeClr val="tx1"/>
          </a:solidFill>
          <a:latin typeface="+mn-lt"/>
          <a:ea typeface="+mn-ea"/>
          <a:cs typeface="+mn-cs"/>
        </a:defRPr>
      </a:lvl5pPr>
      <a:lvl6pPr marL="1885376" indent="-171398" algn="l" defTabSz="342796" rtl="0" eaLnBrk="1" latinLnBrk="0" hangingPunct="1">
        <a:spcBef>
          <a:spcPct val="20000"/>
        </a:spcBef>
        <a:buFont typeface="Arial"/>
        <a:buChar char="•"/>
        <a:defRPr sz="1497" kern="1200">
          <a:solidFill>
            <a:schemeClr val="tx1"/>
          </a:solidFill>
          <a:latin typeface="+mn-lt"/>
          <a:ea typeface="+mn-ea"/>
          <a:cs typeface="+mn-cs"/>
        </a:defRPr>
      </a:lvl6pPr>
      <a:lvl7pPr marL="2228172" indent="-171398" algn="l" defTabSz="342796" rtl="0" eaLnBrk="1" latinLnBrk="0" hangingPunct="1">
        <a:spcBef>
          <a:spcPct val="20000"/>
        </a:spcBef>
        <a:buFont typeface="Arial"/>
        <a:buChar char="•"/>
        <a:defRPr sz="1497" kern="1200">
          <a:solidFill>
            <a:schemeClr val="tx1"/>
          </a:solidFill>
          <a:latin typeface="+mn-lt"/>
          <a:ea typeface="+mn-ea"/>
          <a:cs typeface="+mn-cs"/>
        </a:defRPr>
      </a:lvl7pPr>
      <a:lvl8pPr marL="2570968" indent="-171398" algn="l" defTabSz="342796" rtl="0" eaLnBrk="1" latinLnBrk="0" hangingPunct="1">
        <a:spcBef>
          <a:spcPct val="20000"/>
        </a:spcBef>
        <a:buFont typeface="Arial"/>
        <a:buChar char="•"/>
        <a:defRPr sz="1497" kern="1200">
          <a:solidFill>
            <a:schemeClr val="tx1"/>
          </a:solidFill>
          <a:latin typeface="+mn-lt"/>
          <a:ea typeface="+mn-ea"/>
          <a:cs typeface="+mn-cs"/>
        </a:defRPr>
      </a:lvl8pPr>
      <a:lvl9pPr marL="2913763" indent="-171398" algn="l" defTabSz="342796" rtl="0" eaLnBrk="1" latinLnBrk="0" hangingPunct="1">
        <a:spcBef>
          <a:spcPct val="20000"/>
        </a:spcBef>
        <a:buFont typeface="Arial"/>
        <a:buChar char="•"/>
        <a:defRPr sz="14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1pPr>
      <a:lvl2pPr marL="342796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2pPr>
      <a:lvl3pPr marL="685591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3pPr>
      <a:lvl4pPr marL="1028387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4pPr>
      <a:lvl5pPr marL="1371182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5pPr>
      <a:lvl6pPr marL="1713978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6pPr>
      <a:lvl7pPr marL="2056773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7pPr>
      <a:lvl8pPr marL="2399569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8pPr>
      <a:lvl9pPr marL="2742364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100772" tIns="50387" rIns="100772" bIns="5038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100772" tIns="50387" rIns="100772" bIns="5038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100772" tIns="50387" rIns="100772" bIns="50387" rtlCol="0" anchor="ctr"/>
          <a:lstStyle>
            <a:lvl1pPr algn="l">
              <a:defRPr sz="8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100772" tIns="50387" rIns="100772" bIns="50387" rtlCol="0" anchor="ctr"/>
          <a:lstStyle>
            <a:lvl1pPr algn="ctr">
              <a:defRPr sz="8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100772" tIns="50387" rIns="100772" bIns="50387" rtlCol="0" anchor="ctr"/>
          <a:lstStyle>
            <a:lvl1pPr algn="r">
              <a:defRPr sz="8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C9518-03F2-4B4F-9C99-BF595CE08B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5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342832" rtl="0" eaLnBrk="1" latinLnBrk="0" hangingPunct="1">
        <a:spcBef>
          <a:spcPct val="0"/>
        </a:spcBef>
        <a:buNone/>
        <a:defRPr sz="33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23" indent="-257123" algn="l" defTabSz="342832" rtl="0" eaLnBrk="1" latinLnBrk="0" hangingPunct="1">
        <a:spcBef>
          <a:spcPct val="20000"/>
        </a:spcBef>
        <a:buFont typeface="Arial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57101" indent="-214269" algn="l" defTabSz="342832" rtl="0" eaLnBrk="1" latinLnBrk="0" hangingPunct="1">
        <a:spcBef>
          <a:spcPct val="20000"/>
        </a:spcBef>
        <a:buFont typeface="Arial"/>
        <a:buChar char="–"/>
        <a:defRPr sz="2109" kern="1200">
          <a:solidFill>
            <a:schemeClr val="tx1"/>
          </a:solidFill>
          <a:latin typeface="+mn-lt"/>
          <a:ea typeface="+mn-ea"/>
          <a:cs typeface="+mn-cs"/>
        </a:defRPr>
      </a:lvl2pPr>
      <a:lvl3pPr marL="857079" indent="-171416" algn="l" defTabSz="342832" rtl="0" eaLnBrk="1" latinLnBrk="0" hangingPunct="1">
        <a:spcBef>
          <a:spcPct val="20000"/>
        </a:spcBef>
        <a:buFont typeface="Arial"/>
        <a:buChar char="•"/>
        <a:defRPr sz="1769" kern="1200">
          <a:solidFill>
            <a:schemeClr val="tx1"/>
          </a:solidFill>
          <a:latin typeface="+mn-lt"/>
          <a:ea typeface="+mn-ea"/>
          <a:cs typeface="+mn-cs"/>
        </a:defRPr>
      </a:lvl3pPr>
      <a:lvl4pPr marL="1199909" indent="-171416" algn="l" defTabSz="342832" rtl="0" eaLnBrk="1" latinLnBrk="0" hangingPunct="1">
        <a:spcBef>
          <a:spcPct val="20000"/>
        </a:spcBef>
        <a:buFont typeface="Arial"/>
        <a:buChar char="–"/>
        <a:defRPr sz="1497" kern="1200">
          <a:solidFill>
            <a:schemeClr val="tx1"/>
          </a:solidFill>
          <a:latin typeface="+mn-lt"/>
          <a:ea typeface="+mn-ea"/>
          <a:cs typeface="+mn-cs"/>
        </a:defRPr>
      </a:lvl4pPr>
      <a:lvl5pPr marL="1542740" indent="-171416" algn="l" defTabSz="342832" rtl="0" eaLnBrk="1" latinLnBrk="0" hangingPunct="1">
        <a:spcBef>
          <a:spcPct val="20000"/>
        </a:spcBef>
        <a:buFont typeface="Arial"/>
        <a:buChar char="»"/>
        <a:defRPr sz="1497" kern="1200">
          <a:solidFill>
            <a:schemeClr val="tx1"/>
          </a:solidFill>
          <a:latin typeface="+mn-lt"/>
          <a:ea typeface="+mn-ea"/>
          <a:cs typeface="+mn-cs"/>
        </a:defRPr>
      </a:lvl5pPr>
      <a:lvl6pPr marL="1885571" indent="-171416" algn="l" defTabSz="342832" rtl="0" eaLnBrk="1" latinLnBrk="0" hangingPunct="1">
        <a:spcBef>
          <a:spcPct val="20000"/>
        </a:spcBef>
        <a:buFont typeface="Arial"/>
        <a:buChar char="•"/>
        <a:defRPr sz="1497" kern="1200">
          <a:solidFill>
            <a:schemeClr val="tx1"/>
          </a:solidFill>
          <a:latin typeface="+mn-lt"/>
          <a:ea typeface="+mn-ea"/>
          <a:cs typeface="+mn-cs"/>
        </a:defRPr>
      </a:lvl6pPr>
      <a:lvl7pPr marL="2228403" indent="-171416" algn="l" defTabSz="342832" rtl="0" eaLnBrk="1" latinLnBrk="0" hangingPunct="1">
        <a:spcBef>
          <a:spcPct val="20000"/>
        </a:spcBef>
        <a:buFont typeface="Arial"/>
        <a:buChar char="•"/>
        <a:defRPr sz="1497" kern="1200">
          <a:solidFill>
            <a:schemeClr val="tx1"/>
          </a:solidFill>
          <a:latin typeface="+mn-lt"/>
          <a:ea typeface="+mn-ea"/>
          <a:cs typeface="+mn-cs"/>
        </a:defRPr>
      </a:lvl7pPr>
      <a:lvl8pPr marL="2571234" indent="-171416" algn="l" defTabSz="342832" rtl="0" eaLnBrk="1" latinLnBrk="0" hangingPunct="1">
        <a:spcBef>
          <a:spcPct val="20000"/>
        </a:spcBef>
        <a:buFont typeface="Arial"/>
        <a:buChar char="•"/>
        <a:defRPr sz="1497" kern="1200">
          <a:solidFill>
            <a:schemeClr val="tx1"/>
          </a:solidFill>
          <a:latin typeface="+mn-lt"/>
          <a:ea typeface="+mn-ea"/>
          <a:cs typeface="+mn-cs"/>
        </a:defRPr>
      </a:lvl8pPr>
      <a:lvl9pPr marL="2914065" indent="-171416" algn="l" defTabSz="342832" rtl="0" eaLnBrk="1" latinLnBrk="0" hangingPunct="1">
        <a:spcBef>
          <a:spcPct val="20000"/>
        </a:spcBef>
        <a:buFont typeface="Arial"/>
        <a:buChar char="•"/>
        <a:defRPr sz="14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1pPr>
      <a:lvl2pPr marL="342832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2pPr>
      <a:lvl3pPr marL="685662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3pPr>
      <a:lvl4pPr marL="1028494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4pPr>
      <a:lvl5pPr marL="1371324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5pPr>
      <a:lvl6pPr marL="1714156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6pPr>
      <a:lvl7pPr marL="2056986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7pPr>
      <a:lvl8pPr marL="2399818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8pPr>
      <a:lvl9pPr marL="2742649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Relationship Id="rId9" Type="http://schemas.openxmlformats.org/officeDocument/2006/relationships/image" Target="../media/image38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Relationship Id="rId9" Type="http://schemas.openxmlformats.org/officeDocument/2006/relationships/image" Target="../media/image4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jpe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/>
          <a:lstStyle/>
          <a:p>
            <a:pPr>
              <a:tabLst>
                <a:tab pos="492286" algn="l"/>
                <a:tab pos="984569" algn="l"/>
                <a:tab pos="1476859" algn="l"/>
                <a:tab pos="1969145" algn="l"/>
                <a:tab pos="2461431" algn="l"/>
                <a:tab pos="2953718" algn="l"/>
                <a:tab pos="3446004" algn="l"/>
                <a:tab pos="3938291" algn="l"/>
                <a:tab pos="4430576" algn="l"/>
                <a:tab pos="4922863" algn="l"/>
                <a:tab pos="5415150" algn="l"/>
                <a:tab pos="5907436" algn="l"/>
                <a:tab pos="6399721" algn="l"/>
              </a:tabLst>
            </a:pPr>
            <a:r>
              <a:rPr lang="en-GB" dirty="0"/>
              <a:t>Basic Ray Tracing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CMSC 435/634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Lens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438D6A-807E-2840-80EF-4CEFA2ADA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75" y="1063228"/>
            <a:ext cx="5353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0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C4EC6-82BF-FB40-B51D-7780E475C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of View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3CAE2F-02BF-1441-B3BE-0BCBBA361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75" y="1058616"/>
            <a:ext cx="5353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64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C4EC6-82BF-FB40-B51D-7780E475C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of 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9BE009-D7B2-174B-812B-1BBAF4E2C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75" y="1063228"/>
            <a:ext cx="5353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91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C4EC6-82BF-FB40-B51D-7780E475C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of 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EF18D9-AA02-3D4F-B084-CEA8A1D3A1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95475" y="1063228"/>
            <a:ext cx="5353050" cy="34480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E72D40-D909-3C4E-905C-A51AEF9F2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333750"/>
            <a:ext cx="3086100" cy="520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3448DE-A603-F345-86E3-34B021D87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4080272"/>
            <a:ext cx="32258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AFD32-8D53-AA4F-9AA9-045208A68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 Window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8A009F-C8E2-0841-8943-A75C57485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75" y="1063228"/>
            <a:ext cx="5353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37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72F50-B5EB-3B4E-9AD4-8C0BFFCB6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Rectangular Windows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A8D109-A741-E045-9FBF-00E8B681290C}"/>
              </a:ext>
            </a:extLst>
          </p:cNvPr>
          <p:cNvSpPr/>
          <p:nvPr/>
        </p:nvSpPr>
        <p:spPr>
          <a:xfrm>
            <a:off x="990600" y="1581150"/>
            <a:ext cx="3657600" cy="274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A931D5-EA7A-C041-A4D5-4DAA49DD31B3}"/>
              </a:ext>
            </a:extLst>
          </p:cNvPr>
          <p:cNvSpPr txBox="1"/>
          <p:nvPr/>
        </p:nvSpPr>
        <p:spPr>
          <a:xfrm>
            <a:off x="2399252" y="1235019"/>
            <a:ext cx="840295" cy="3477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Width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27A2F7-A49F-0148-B23C-AC1677DAC124}"/>
              </a:ext>
            </a:extLst>
          </p:cNvPr>
          <p:cNvSpPr txBox="1"/>
          <p:nvPr/>
        </p:nvSpPr>
        <p:spPr>
          <a:xfrm>
            <a:off x="609600" y="2535488"/>
            <a:ext cx="440120" cy="83452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sz="2000" dirty="0"/>
              <a:t>Height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D910E9-1523-734D-B5B5-0C4365C95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880594"/>
            <a:ext cx="2400300" cy="647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D13832-E640-0C40-B6AB-B4BFEB913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714750"/>
            <a:ext cx="3276600" cy="304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542363-A1CF-7640-83F5-0D40E6444D4C}"/>
              </a:ext>
            </a:extLst>
          </p:cNvPr>
          <p:cNvSpPr txBox="1"/>
          <p:nvPr/>
        </p:nvSpPr>
        <p:spPr>
          <a:xfrm>
            <a:off x="5029200" y="2141936"/>
            <a:ext cx="3262432" cy="5522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Compute Height using Vertical</a:t>
            </a:r>
            <a:br>
              <a:rPr lang="en-US" dirty="0"/>
            </a:br>
            <a:r>
              <a:rPr lang="en-US" dirty="0"/>
              <a:t>Field of View</a:t>
            </a:r>
          </a:p>
        </p:txBody>
      </p:sp>
    </p:spTree>
    <p:extLst>
      <p:ext uri="{BB962C8B-B14F-4D97-AF65-F5344CB8AC3E}">
        <p14:creationId xmlns:p14="http://schemas.microsoft.com/office/powerpoint/2010/main" val="227553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722E8-17FB-F047-B530-596F7FBAD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Off-center Projection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364A6-2C31-1D4A-8C56-D26C37B49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for display walls, image tiling, and VR</a:t>
            </a:r>
          </a:p>
          <a:p>
            <a:r>
              <a:rPr lang="en-US" i="1" dirty="0"/>
              <a:t>d </a:t>
            </a:r>
            <a:r>
              <a:rPr lang="en-US" dirty="0"/>
              <a:t>is </a:t>
            </a:r>
            <a:r>
              <a:rPr lang="en-US" b="1" dirty="0"/>
              <a:t>perpendicular</a:t>
            </a:r>
            <a:r>
              <a:rPr lang="en-US" dirty="0"/>
              <a:t> distance to screen</a:t>
            </a:r>
          </a:p>
          <a:p>
            <a:r>
              <a:rPr lang="en-US" dirty="0"/>
              <a:t>Still need right triangles for trig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01F59D-ECDE-2A4B-80B1-253A7B705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650" y="1422400"/>
            <a:ext cx="5353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7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Calculating Intersections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Define ray parametrically:</a:t>
            </a:r>
          </a:p>
          <a:p>
            <a:pPr lvl="1"/>
            <a:endParaRPr lang="en-US" dirty="0"/>
          </a:p>
          <a:p>
            <a:pPr marL="391885" lvl="1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If                   is center of projection and</a:t>
            </a:r>
            <a:br>
              <a:rPr lang="en-US" dirty="0"/>
            </a:br>
            <a:r>
              <a:rPr lang="en-US" dirty="0"/>
              <a:t>is center of pixel</a:t>
            </a:r>
          </a:p>
          <a:p>
            <a:pPr marL="391885" lvl="1" indent="0">
              <a:buNone/>
            </a:pPr>
            <a:r>
              <a:rPr lang="en-US" dirty="0"/>
              <a:t>               : points between those locations </a:t>
            </a:r>
          </a:p>
          <a:p>
            <a:pPr marL="391885" lvl="1" indent="0">
              <a:buNone/>
            </a:pPr>
            <a:r>
              <a:rPr lang="en-US" dirty="0"/>
              <a:t>         : points behind viewer </a:t>
            </a:r>
          </a:p>
          <a:p>
            <a:pPr marL="391885" lvl="1" indent="0">
              <a:buNone/>
            </a:pPr>
            <a:r>
              <a:rPr lang="en-US" dirty="0"/>
              <a:t>         : points beyond view window </a:t>
            </a:r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28" y="4106864"/>
            <a:ext cx="544377" cy="198741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28" y="3728326"/>
            <a:ext cx="553018" cy="198741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28" y="3328674"/>
            <a:ext cx="985063" cy="2246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00" y="1311548"/>
            <a:ext cx="1710900" cy="2505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9100" y="2487151"/>
            <a:ext cx="1192445" cy="3024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0268" y="2478571"/>
            <a:ext cx="1201086" cy="3024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CCCB7BD-4D02-A443-986F-E247F45970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7900" y="1642278"/>
            <a:ext cx="3987800" cy="84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4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Sphere in vector form</a:t>
            </a:r>
            <a:br>
              <a:rPr lang="en-US" dirty="0"/>
            </a:br>
            <a:endParaRPr lang="en-US" dirty="0"/>
          </a:p>
          <a:p>
            <a:r>
              <a:rPr lang="en-US" dirty="0"/>
              <a:t>Ray</a:t>
            </a:r>
            <a:br>
              <a:rPr lang="en-US" dirty="0"/>
            </a:br>
            <a:r>
              <a:rPr lang="en-US" dirty="0"/>
              <a:t> </a:t>
            </a:r>
          </a:p>
          <a:p>
            <a:r>
              <a:rPr lang="en-US" dirty="0"/>
              <a:t>Intersection when </a:t>
            </a: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73" y="1636371"/>
            <a:ext cx="3344031" cy="311073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08" y="2405921"/>
            <a:ext cx="1477595" cy="328354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32" y="3186500"/>
            <a:ext cx="941859" cy="2419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66108" y="4453584"/>
            <a:ext cx="3560053" cy="6480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66108" y="3491187"/>
            <a:ext cx="3093442" cy="2592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66108" y="3801974"/>
            <a:ext cx="3437128" cy="2590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87710" y="4146073"/>
            <a:ext cx="3050237" cy="25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2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699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Ray-Sphere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can</a:t>
            </a:r>
            <a:br>
              <a:rPr lang="en-US" dirty="0"/>
            </a:br>
            <a:r>
              <a:rPr lang="en-US" dirty="0"/>
              <a:t>go bad?</a:t>
            </a:r>
          </a:p>
          <a:p>
            <a:r>
              <a:rPr lang="en-US" dirty="0"/>
              <a:t>Division by 0?</a:t>
            </a:r>
          </a:p>
          <a:p>
            <a:pPr lvl="1"/>
            <a:r>
              <a:rPr lang="en-US" dirty="0"/>
              <a:t>Only if                , aka ray direction = 0</a:t>
            </a:r>
          </a:p>
          <a:p>
            <a:r>
              <a:rPr lang="en-US" dirty="0"/>
              <a:t>  </a:t>
            </a:r>
          </a:p>
          <a:p>
            <a:pPr lvl="1"/>
            <a:r>
              <a:rPr lang="en-US" dirty="0"/>
              <a:t>No real intersections</a:t>
            </a:r>
          </a:p>
          <a:p>
            <a:pPr lvl="1"/>
            <a:r>
              <a:rPr lang="en-US" dirty="0"/>
              <a:t>Happens when ray misses the sphere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33600" y="1008739"/>
            <a:ext cx="4120159" cy="7500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477100"/>
            <a:ext cx="837503" cy="249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25094" y="2863493"/>
            <a:ext cx="2984906" cy="3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33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Visibility Problem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Rendering: converting a model to an image</a:t>
            </a:r>
          </a:p>
          <a:p>
            <a:r>
              <a:rPr lang="en-US" dirty="0"/>
              <a:t>Visibility: deciding which objects (or parts) will appear in the image</a:t>
            </a:r>
          </a:p>
          <a:p>
            <a:pPr lvl="1"/>
            <a:r>
              <a:rPr lang="en-US" dirty="0"/>
              <a:t>Object-order</a:t>
            </a:r>
          </a:p>
          <a:p>
            <a:pPr lvl="2"/>
            <a:r>
              <a:rPr lang="en-US" dirty="0"/>
              <a:t>One object at a time for all pixels it covers</a:t>
            </a:r>
          </a:p>
          <a:p>
            <a:pPr lvl="2"/>
            <a:r>
              <a:rPr lang="en-US" dirty="0"/>
              <a:t>Rasterization (later)</a:t>
            </a:r>
          </a:p>
          <a:p>
            <a:pPr lvl="1"/>
            <a:r>
              <a:rPr lang="en-US" dirty="0"/>
              <a:t>Image-order </a:t>
            </a:r>
          </a:p>
          <a:p>
            <a:pPr lvl="2"/>
            <a:r>
              <a:rPr lang="en-US" dirty="0"/>
              <a:t>One pixel at a time, for all of the objects</a:t>
            </a:r>
          </a:p>
          <a:p>
            <a:pPr lvl="2"/>
            <a:r>
              <a:rPr lang="en-US" dirty="0"/>
              <a:t>Ray Tracing (now)</a:t>
            </a:r>
          </a:p>
        </p:txBody>
      </p:sp>
    </p:spTree>
    <p:extLst>
      <p:ext uri="{BB962C8B-B14F-4D97-AF65-F5344CB8AC3E}">
        <p14:creationId xmlns:p14="http://schemas.microsoft.com/office/powerpoint/2010/main" val="2813505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Ray-Triangle Intersection</a:t>
            </a:r>
          </a:p>
        </p:txBody>
      </p:sp>
      <p:sp>
        <p:nvSpPr>
          <p:cNvPr id="542723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sz="1769" dirty="0"/>
              <a:t>Intersection of ray with </a:t>
            </a:r>
            <a:r>
              <a:rPr lang="en-US" sz="1769" i="1" dirty="0" err="1"/>
              <a:t>barycentric</a:t>
            </a:r>
            <a:r>
              <a:rPr lang="en-US" sz="1769" dirty="0"/>
              <a:t> triangle</a:t>
            </a:r>
          </a:p>
          <a:p>
            <a:pPr>
              <a:lnSpc>
                <a:spcPct val="90000"/>
              </a:lnSpc>
            </a:pPr>
            <a:endParaRPr lang="en-US" sz="1769" dirty="0"/>
          </a:p>
          <a:p>
            <a:pPr marL="342832" lvl="1" indent="0">
              <a:lnSpc>
                <a:spcPct val="90000"/>
              </a:lnSpc>
              <a:buNone/>
            </a:pPr>
            <a:endParaRPr lang="en-US" sz="1497" dirty="0"/>
          </a:p>
          <a:p>
            <a:pPr lvl="1">
              <a:lnSpc>
                <a:spcPct val="90000"/>
              </a:lnSpc>
            </a:pPr>
            <a:r>
              <a:rPr lang="en-US" sz="1497" dirty="0"/>
              <a:t>4 linear equations (</a:t>
            </a:r>
            <a:r>
              <a:rPr lang="en-US" sz="1497" dirty="0" err="1"/>
              <a:t>x,y,z</a:t>
            </a:r>
            <a:r>
              <a:rPr lang="en-US" sz="1497" dirty="0"/>
              <a:t> and </a:t>
            </a:r>
            <a:r>
              <a:rPr lang="en-US" sz="1497" dirty="0" err="1"/>
              <a:t>barycentric</a:t>
            </a:r>
            <a:r>
              <a:rPr lang="en-US" sz="1497" dirty="0"/>
              <a:t> sum) in </a:t>
            </a:r>
            <a:r>
              <a:rPr lang="en-US" sz="1497"/>
              <a:t>4 unknowns</a:t>
            </a:r>
          </a:p>
          <a:p>
            <a:pPr lvl="1">
              <a:lnSpc>
                <a:spcPct val="90000"/>
              </a:lnSpc>
            </a:pPr>
            <a:r>
              <a:rPr lang="en-US" sz="1497" dirty="0"/>
              <a:t>In triangle if </a:t>
            </a:r>
            <a:r>
              <a:rPr lang="en-US" sz="1497" dirty="0">
                <a:sym typeface="Symbol" charset="0"/>
              </a:rPr>
              <a:t>α ≥ 0,  ≥ 0,  ≥ 0</a:t>
            </a:r>
          </a:p>
          <a:p>
            <a:pPr lvl="1">
              <a:lnSpc>
                <a:spcPct val="90000"/>
              </a:lnSpc>
            </a:pPr>
            <a:r>
              <a:rPr lang="en-US" sz="1497" dirty="0">
                <a:sym typeface="Symbol" charset="0"/>
              </a:rPr>
              <a:t>To avoid computing all three, can replace α ≥ 0  with +  ≤ 1</a:t>
            </a:r>
          </a:p>
          <a:p>
            <a:pPr lvl="1">
              <a:lnSpc>
                <a:spcPct val="90000"/>
              </a:lnSpc>
            </a:pPr>
            <a:endParaRPr lang="en-US" sz="1497" dirty="0">
              <a:sym typeface="Symbo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361" dirty="0" err="1">
                <a:latin typeface="Courier" charset="0"/>
              </a:rPr>
              <a:t>boolean</a:t>
            </a:r>
            <a:r>
              <a:rPr lang="en-US" sz="1361" dirty="0">
                <a:latin typeface="Courier" charset="0"/>
              </a:rPr>
              <a:t> </a:t>
            </a:r>
            <a:r>
              <a:rPr lang="en-US" sz="1361" dirty="0" err="1">
                <a:latin typeface="Courier" charset="0"/>
              </a:rPr>
              <a:t>raytri</a:t>
            </a:r>
            <a:r>
              <a:rPr lang="en-US" sz="1361" dirty="0">
                <a:latin typeface="Courier" charset="0"/>
              </a:rPr>
              <a:t> (ray r, vector p0, p1, p2, interval [t</a:t>
            </a:r>
            <a:r>
              <a:rPr lang="en-US" sz="1361" baseline="-25000" dirty="0">
                <a:latin typeface="Courier" charset="0"/>
              </a:rPr>
              <a:t>0</a:t>
            </a:r>
            <a:r>
              <a:rPr lang="en-US" sz="1361" dirty="0">
                <a:latin typeface="Courier" charset="0"/>
              </a:rPr>
              <a:t>,t</a:t>
            </a:r>
            <a:r>
              <a:rPr lang="en-US" sz="1361" baseline="-25000" dirty="0">
                <a:latin typeface="Courier" charset="0"/>
              </a:rPr>
              <a:t>1</a:t>
            </a:r>
            <a:r>
              <a:rPr lang="en-US" sz="1361" dirty="0">
                <a:latin typeface="Courier" charset="0"/>
              </a:rPr>
              <a:t>] 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361" dirty="0">
                <a:latin typeface="Courier" charset="0"/>
              </a:rPr>
              <a:t>{</a:t>
            </a:r>
            <a:r>
              <a:rPr lang="en-US" sz="1361" dirty="0">
                <a:solidFill>
                  <a:schemeClr val="tx2"/>
                </a:solidFill>
                <a:latin typeface="Courier" charset="0"/>
              </a:rPr>
              <a:t>   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361" dirty="0">
                <a:latin typeface="Courier" charset="0"/>
              </a:rPr>
              <a:t>compute t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361" dirty="0">
                <a:latin typeface="Courier" charset="0"/>
              </a:rPr>
              <a:t>if (( t &lt; t</a:t>
            </a:r>
            <a:r>
              <a:rPr lang="en-US" sz="1361" baseline="-25000" dirty="0">
                <a:latin typeface="Courier" charset="0"/>
              </a:rPr>
              <a:t>0</a:t>
            </a:r>
            <a:r>
              <a:rPr lang="en-US" sz="1361" dirty="0">
                <a:latin typeface="Courier" charset="0"/>
              </a:rPr>
              <a:t> ) or (t &gt; t</a:t>
            </a:r>
            <a:r>
              <a:rPr lang="en-US" sz="1361" baseline="-25000" dirty="0">
                <a:latin typeface="Courier" charset="0"/>
              </a:rPr>
              <a:t>1</a:t>
            </a:r>
            <a:r>
              <a:rPr lang="en-US" sz="1361" dirty="0">
                <a:latin typeface="Courier" charset="0"/>
              </a:rPr>
              <a:t>))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361" dirty="0">
                <a:latin typeface="Courier" charset="0"/>
              </a:rPr>
              <a:t>        return ( false 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361" dirty="0">
                <a:latin typeface="Courier" charset="0"/>
              </a:rPr>
              <a:t>compute </a:t>
            </a:r>
            <a:r>
              <a:rPr lang="en-US" sz="1361" dirty="0">
                <a:latin typeface="Courier" charset="0"/>
                <a:sym typeface="Symbol" charset="0"/>
              </a:rPr>
              <a:t>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361" dirty="0">
                <a:latin typeface="Courier" charset="0"/>
              </a:rPr>
              <a:t>if ((</a:t>
            </a:r>
            <a:r>
              <a:rPr lang="en-US" sz="1361" dirty="0">
                <a:latin typeface="Courier" charset="0"/>
                <a:sym typeface="Symbol" charset="0"/>
              </a:rPr>
              <a:t></a:t>
            </a:r>
            <a:r>
              <a:rPr lang="en-US" sz="1361" dirty="0">
                <a:latin typeface="Courier" charset="0"/>
              </a:rPr>
              <a:t> &lt; 0 ) or (</a:t>
            </a:r>
            <a:r>
              <a:rPr lang="en-US" sz="1361" dirty="0">
                <a:latin typeface="Courier" charset="0"/>
                <a:sym typeface="Symbol" charset="0"/>
              </a:rPr>
              <a:t></a:t>
            </a:r>
            <a:r>
              <a:rPr lang="en-US" sz="1361" dirty="0">
                <a:latin typeface="Courier" charset="0"/>
              </a:rPr>
              <a:t> &gt; 1))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361" dirty="0">
                <a:latin typeface="Courier" charset="0"/>
              </a:rPr>
              <a:t>        return ( false 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361" dirty="0">
                <a:latin typeface="Courier" charset="0"/>
              </a:rPr>
              <a:t>compute </a:t>
            </a:r>
            <a:r>
              <a:rPr lang="en-US" sz="1361" dirty="0">
                <a:latin typeface="Courier" charset="0"/>
                <a:sym typeface="Symbol" charset="0"/>
              </a:rPr>
              <a:t>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361" dirty="0">
                <a:latin typeface="Courier" charset="0"/>
              </a:rPr>
              <a:t>if ((</a:t>
            </a:r>
            <a:r>
              <a:rPr lang="en-US" sz="1361" dirty="0">
                <a:latin typeface="Courier" charset="0"/>
                <a:sym typeface="Symbol" charset="0"/>
              </a:rPr>
              <a:t></a:t>
            </a:r>
            <a:r>
              <a:rPr lang="en-US" sz="1361" dirty="0">
                <a:latin typeface="Courier" charset="0"/>
              </a:rPr>
              <a:t> &lt; 0 ) or (</a:t>
            </a:r>
            <a:r>
              <a:rPr lang="en-US" sz="1361" dirty="0">
                <a:latin typeface="Courier" charset="0"/>
                <a:sym typeface="Symbol" charset="0"/>
              </a:rPr>
              <a:t>+</a:t>
            </a:r>
            <a:r>
              <a:rPr lang="en-US" sz="1361" dirty="0">
                <a:latin typeface="Courier" charset="0"/>
              </a:rPr>
              <a:t> &gt; 1))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361" dirty="0">
                <a:latin typeface="Courier" charset="0"/>
              </a:rPr>
              <a:t>        return ( false )</a:t>
            </a:r>
            <a:r>
              <a:rPr lang="en-US" sz="1497" dirty="0">
                <a:latin typeface="Courier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97" dirty="0">
                <a:latin typeface="Courier" charset="0"/>
              </a:rPr>
              <a:t>   return true</a:t>
            </a:r>
            <a:endParaRPr lang="en-US" sz="1361" dirty="0">
              <a:latin typeface="Courier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361" dirty="0">
                <a:latin typeface="Courier" charset="0"/>
              </a:rPr>
              <a:t>}</a:t>
            </a:r>
          </a:p>
          <a:p>
            <a:pPr lvl="1">
              <a:lnSpc>
                <a:spcPct val="90000"/>
              </a:lnSpc>
            </a:pPr>
            <a:endParaRPr lang="en-US" sz="1497" dirty="0">
              <a:sym typeface="Symbo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82996"/>
            <a:ext cx="2151586" cy="1814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037" y="1431150"/>
            <a:ext cx="2436736" cy="23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47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Ray-Polygon Intersection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Given ray and plane containing polygon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What is ray/plane intersection?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Is intersection point inside polygon?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651" y="2960591"/>
            <a:ext cx="2773731" cy="28515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574" y="3435841"/>
            <a:ext cx="1399827" cy="483891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01" y="2122423"/>
            <a:ext cx="1987409" cy="241945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61" y="1664454"/>
            <a:ext cx="1166522" cy="28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2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in Polygon?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Is P in polygon?</a:t>
            </a:r>
          </a:p>
          <a:p>
            <a:r>
              <a:rPr lang="en-US" dirty="0"/>
              <a:t>Cast ray from P to infinity</a:t>
            </a:r>
          </a:p>
          <a:p>
            <a:pPr lvl="1"/>
            <a:r>
              <a:rPr lang="en-US" dirty="0"/>
              <a:t>1 crossing = inside</a:t>
            </a:r>
          </a:p>
          <a:p>
            <a:pPr lvl="1"/>
            <a:r>
              <a:rPr lang="en-US" dirty="0"/>
              <a:t>0, 2 crossings = outside</a:t>
            </a:r>
          </a:p>
        </p:txBody>
      </p:sp>
      <p:pic>
        <p:nvPicPr>
          <p:cNvPr id="3" name="Content Placeholder 2" descr="tri-ray.pd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018" r="-26018"/>
          <a:stretch>
            <a:fillRect/>
          </a:stretch>
        </p:blipFill>
        <p:spPr>
          <a:xfrm>
            <a:off x="4629247" y="1200007"/>
            <a:ext cx="3029718" cy="3394796"/>
          </a:xfrm>
        </p:spPr>
      </p:pic>
    </p:spTree>
    <p:extLst>
      <p:ext uri="{BB962C8B-B14F-4D97-AF65-F5344CB8AC3E}">
        <p14:creationId xmlns:p14="http://schemas.microsoft.com/office/powerpoint/2010/main" val="16698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Point in Polygon?</a:t>
            </a:r>
          </a:p>
        </p:txBody>
      </p:sp>
      <p:sp>
        <p:nvSpPr>
          <p:cNvPr id="53657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Is P in concave polygon?</a:t>
            </a:r>
          </a:p>
          <a:p>
            <a:r>
              <a:rPr lang="en-US" dirty="0"/>
              <a:t>Cast ray from P to infinity</a:t>
            </a:r>
          </a:p>
          <a:p>
            <a:pPr lvl="1"/>
            <a:r>
              <a:rPr lang="en-US" dirty="0"/>
              <a:t>Odd crossings = inside</a:t>
            </a:r>
          </a:p>
          <a:p>
            <a:pPr lvl="1"/>
            <a:r>
              <a:rPr lang="en-US" dirty="0"/>
              <a:t>Even crossings = outside</a:t>
            </a:r>
          </a:p>
        </p:txBody>
      </p:sp>
      <p:pic>
        <p:nvPicPr>
          <p:cNvPr id="3" name="Content Placeholder 2" descr="poly-ray.pd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014" r="-260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5073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7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Happens?</a:t>
            </a:r>
          </a:p>
        </p:txBody>
      </p:sp>
      <p:pic>
        <p:nvPicPr>
          <p:cNvPr id="2" name="Content Placeholder 1" descr="star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241" r="-332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4399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Raytracing Characteristics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Good</a:t>
            </a:r>
          </a:p>
          <a:p>
            <a:pPr lvl="1"/>
            <a:r>
              <a:rPr lang="en-US"/>
              <a:t>Simple to implement</a:t>
            </a:r>
          </a:p>
          <a:p>
            <a:pPr lvl="1"/>
            <a:r>
              <a:rPr lang="en-US"/>
              <a:t>Minimal memory required</a:t>
            </a:r>
          </a:p>
          <a:p>
            <a:pPr lvl="1"/>
            <a:r>
              <a:rPr lang="en-US"/>
              <a:t>Easy to extend</a:t>
            </a:r>
          </a:p>
          <a:p>
            <a:r>
              <a:rPr lang="en-US"/>
              <a:t>Bad</a:t>
            </a:r>
          </a:p>
          <a:p>
            <a:pPr lvl="1"/>
            <a:r>
              <a:rPr lang="en-US"/>
              <a:t>Aliasing</a:t>
            </a:r>
          </a:p>
          <a:p>
            <a:pPr lvl="1"/>
            <a:r>
              <a:rPr lang="en-US"/>
              <a:t>Computationally intensive</a:t>
            </a:r>
          </a:p>
          <a:p>
            <a:pPr lvl="2"/>
            <a:r>
              <a:rPr lang="en-US"/>
              <a:t>Intersections expensive (75-90% of rendering time)</a:t>
            </a:r>
          </a:p>
          <a:p>
            <a:pPr lvl="2"/>
            <a:r>
              <a:rPr lang="en-US"/>
              <a:t>Lots of rays</a:t>
            </a:r>
          </a:p>
        </p:txBody>
      </p:sp>
    </p:spTree>
    <p:extLst>
      <p:ext uri="{BB962C8B-B14F-4D97-AF65-F5344CB8AC3E}">
        <p14:creationId xmlns:p14="http://schemas.microsoft.com/office/powerpoint/2010/main" val="1179390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Raytracing</a:t>
            </a:r>
          </a:p>
        </p:txBody>
      </p:sp>
      <p:sp>
        <p:nvSpPr>
          <p:cNvPr id="51200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Given</a:t>
            </a:r>
          </a:p>
          <a:p>
            <a:pPr lvl="1"/>
            <a:r>
              <a:rPr lang="en-US" dirty="0"/>
              <a:t>Scene</a:t>
            </a:r>
          </a:p>
          <a:p>
            <a:pPr lvl="1"/>
            <a:r>
              <a:rPr lang="en-US" dirty="0"/>
              <a:t>Viewpoint</a:t>
            </a:r>
          </a:p>
          <a:p>
            <a:pPr lvl="1"/>
            <a:r>
              <a:rPr lang="en-US" dirty="0"/>
              <a:t>Image Plane</a:t>
            </a:r>
          </a:p>
          <a:p>
            <a:r>
              <a:rPr lang="en-US" dirty="0"/>
              <a:t>Cast ray from viewpoint through pixels into scene</a:t>
            </a:r>
          </a:p>
        </p:txBody>
      </p:sp>
      <p:pic>
        <p:nvPicPr>
          <p:cNvPr id="512005" name="Picture 5" descr="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63228"/>
            <a:ext cx="4373867" cy="291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769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</a:t>
            </a:r>
          </a:p>
        </p:txBody>
      </p:sp>
      <p:pic>
        <p:nvPicPr>
          <p:cNvPr id="5" name="Content Placeholder 4" descr="1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3" b="8793"/>
          <a:stretch>
            <a:fillRect/>
          </a:stretch>
        </p:blipFill>
        <p:spPr bwMode="auto">
          <a:xfrm>
            <a:off x="988087" y="864364"/>
            <a:ext cx="7320226" cy="401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108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and Implicit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Want to describe an object</a:t>
            </a:r>
          </a:p>
          <a:p>
            <a:pPr lvl="1"/>
            <a:r>
              <a:rPr lang="en-US" dirty="0"/>
              <a:t> plane / sphere / triangle / ray / </a:t>
            </a:r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Parametric: equation with parameters</a:t>
            </a:r>
          </a:p>
          <a:p>
            <a:pPr lvl="1"/>
            <a:r>
              <a:rPr lang="en-US" dirty="0"/>
              <a:t>Varying parameters sweeps out object</a:t>
            </a:r>
          </a:p>
          <a:p>
            <a:r>
              <a:rPr lang="en-US" dirty="0"/>
              <a:t>Implicit: equation(s) true on the object</a:t>
            </a:r>
          </a:p>
        </p:txBody>
      </p:sp>
    </p:spTree>
    <p:extLst>
      <p:ext uri="{BB962C8B-B14F-4D97-AF65-F5344CB8AC3E}">
        <p14:creationId xmlns:p14="http://schemas.microsoft.com/office/powerpoint/2010/main" val="2092932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vs Implicit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28C801-1314-A144-9A0B-A6AB8AF41983}"/>
              </a:ext>
            </a:extLst>
          </p:cNvPr>
          <p:cNvGrpSpPr/>
          <p:nvPr/>
        </p:nvGrpSpPr>
        <p:grpSpPr>
          <a:xfrm>
            <a:off x="592810" y="1057037"/>
            <a:ext cx="6643784" cy="333463"/>
            <a:chOff x="592810" y="1057037"/>
            <a:chExt cx="6643784" cy="333463"/>
          </a:xfrm>
        </p:grpSpPr>
        <p:sp>
          <p:nvSpPr>
            <p:cNvPr id="12" name="TextBox 11"/>
            <p:cNvSpPr txBox="1"/>
            <p:nvPr/>
          </p:nvSpPr>
          <p:spPr>
            <a:xfrm>
              <a:off x="592810" y="1068232"/>
              <a:ext cx="902811" cy="322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Object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74054" y="1057037"/>
              <a:ext cx="1377300" cy="322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Parametric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44015" y="1068232"/>
              <a:ext cx="992579" cy="322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Implicit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EE7833D-3F2A-1B4B-932C-595004D2538C}"/>
              </a:ext>
            </a:extLst>
          </p:cNvPr>
          <p:cNvGrpSpPr/>
          <p:nvPr/>
        </p:nvGrpSpPr>
        <p:grpSpPr>
          <a:xfrm>
            <a:off x="598836" y="1379305"/>
            <a:ext cx="6715572" cy="322268"/>
            <a:chOff x="598836" y="1379305"/>
            <a:chExt cx="6715572" cy="322268"/>
          </a:xfrm>
        </p:grpSpPr>
        <p:sp>
          <p:nvSpPr>
            <p:cNvPr id="15" name="TextBox 14"/>
            <p:cNvSpPr txBox="1"/>
            <p:nvPr/>
          </p:nvSpPr>
          <p:spPr>
            <a:xfrm>
              <a:off x="598836" y="1379305"/>
              <a:ext cx="774571" cy="322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Plane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96560" y="1431352"/>
              <a:ext cx="1706579" cy="18145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94151" y="1452222"/>
              <a:ext cx="920257" cy="164177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AF0CA18-F329-0149-9218-E49460E4A083}"/>
              </a:ext>
            </a:extLst>
          </p:cNvPr>
          <p:cNvGrpSpPr/>
          <p:nvPr/>
        </p:nvGrpSpPr>
        <p:grpSpPr>
          <a:xfrm>
            <a:off x="598835" y="2578048"/>
            <a:ext cx="6866788" cy="717195"/>
            <a:chOff x="598835" y="2578048"/>
            <a:chExt cx="6866788" cy="717195"/>
          </a:xfrm>
        </p:grpSpPr>
        <p:sp>
          <p:nvSpPr>
            <p:cNvPr id="28" name="TextBox 27"/>
            <p:cNvSpPr txBox="1"/>
            <p:nvPr/>
          </p:nvSpPr>
          <p:spPr>
            <a:xfrm>
              <a:off x="598835" y="2638534"/>
              <a:ext cx="595035" cy="322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Ray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64332" y="2584768"/>
              <a:ext cx="1490556" cy="21602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94151" y="2578048"/>
              <a:ext cx="1071472" cy="717195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8FCC1B4-FB11-DA4C-9728-76CA48FB34B6}"/>
              </a:ext>
            </a:extLst>
          </p:cNvPr>
          <p:cNvGrpSpPr/>
          <p:nvPr/>
        </p:nvGrpSpPr>
        <p:grpSpPr>
          <a:xfrm>
            <a:off x="598835" y="3561912"/>
            <a:ext cx="6970479" cy="961695"/>
            <a:chOff x="598835" y="3561912"/>
            <a:chExt cx="6970479" cy="961695"/>
          </a:xfrm>
        </p:grpSpPr>
        <p:sp>
          <p:nvSpPr>
            <p:cNvPr id="32" name="TextBox 31"/>
            <p:cNvSpPr txBox="1"/>
            <p:nvPr/>
          </p:nvSpPr>
          <p:spPr>
            <a:xfrm>
              <a:off x="598835" y="3573107"/>
              <a:ext cx="1009635" cy="322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Triangle</a:t>
              </a: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95787" y="3561912"/>
              <a:ext cx="2225034" cy="18145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81189" y="3573107"/>
              <a:ext cx="1188125" cy="95050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036202" y="3872985"/>
              <a:ext cx="1944204" cy="164177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1AD47B0-021E-D246-8C89-E75C08B4BDBA}"/>
              </a:ext>
            </a:extLst>
          </p:cNvPr>
          <p:cNvGrpSpPr/>
          <p:nvPr/>
        </p:nvGrpSpPr>
        <p:grpSpPr>
          <a:xfrm>
            <a:off x="598836" y="1876435"/>
            <a:ext cx="7290192" cy="428168"/>
            <a:chOff x="598836" y="1876435"/>
            <a:chExt cx="7290192" cy="428168"/>
          </a:xfrm>
        </p:grpSpPr>
        <p:sp>
          <p:nvSpPr>
            <p:cNvPr id="22" name="TextBox 21"/>
            <p:cNvSpPr txBox="1"/>
            <p:nvPr/>
          </p:nvSpPr>
          <p:spPr>
            <a:xfrm>
              <a:off x="598836" y="1876435"/>
              <a:ext cx="928459" cy="322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Sphere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94151" y="1889897"/>
              <a:ext cx="1494877" cy="203061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107856" y="2140426"/>
              <a:ext cx="1749784" cy="164177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868013" y="1904892"/>
              <a:ext cx="3879768" cy="181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996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 Viewing Rays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769" dirty="0"/>
              <a:t>Parametric ray</a:t>
            </a:r>
          </a:p>
          <a:p>
            <a:pPr marL="391885" lvl="1" indent="0">
              <a:lnSpc>
                <a:spcPct val="90000"/>
              </a:lnSpc>
              <a:buNone/>
            </a:pPr>
            <a:r>
              <a:rPr lang="en-US" sz="1497" b="1" dirty="0"/>
              <a:t> </a:t>
            </a:r>
            <a:endParaRPr lang="en-US" sz="1497" dirty="0"/>
          </a:p>
          <a:p>
            <a:pPr>
              <a:lnSpc>
                <a:spcPct val="90000"/>
              </a:lnSpc>
            </a:pPr>
            <a:r>
              <a:rPr lang="en-US" sz="1769" dirty="0"/>
              <a:t>Camera frame</a:t>
            </a:r>
          </a:p>
          <a:p>
            <a:pPr marL="391885" lvl="1" indent="0">
              <a:lnSpc>
                <a:spcPct val="90000"/>
              </a:lnSpc>
              <a:buNone/>
            </a:pPr>
            <a:r>
              <a:rPr lang="en-US" sz="1497" dirty="0"/>
              <a:t>   : eye point</a:t>
            </a:r>
          </a:p>
          <a:p>
            <a:pPr marL="391885" lvl="1" indent="0">
              <a:lnSpc>
                <a:spcPct val="90000"/>
              </a:lnSpc>
              <a:buNone/>
            </a:pPr>
            <a:r>
              <a:rPr lang="en-US" sz="1497" dirty="0"/>
              <a:t>          : basis vectors</a:t>
            </a:r>
          </a:p>
          <a:p>
            <a:pPr lvl="1">
              <a:lnSpc>
                <a:spcPct val="90000"/>
              </a:lnSpc>
            </a:pPr>
            <a:r>
              <a:rPr lang="en-US" sz="1497" dirty="0"/>
              <a:t>right, up, </a:t>
            </a:r>
            <a:r>
              <a:rPr lang="en-US" sz="1497" b="1" dirty="0"/>
              <a:t>backward</a:t>
            </a:r>
          </a:p>
          <a:p>
            <a:pPr lvl="2">
              <a:lnSpc>
                <a:spcPct val="90000"/>
              </a:lnSpc>
            </a:pPr>
            <a:r>
              <a:rPr lang="en-US" sz="1225" dirty="0"/>
              <a:t>Right hand rule!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sz="1769" dirty="0"/>
              <a:t>Screen position</a:t>
            </a:r>
          </a:p>
          <a:p>
            <a:pPr marL="391885" lvl="1" indent="0">
              <a:lnSpc>
                <a:spcPct val="90000"/>
              </a:lnSpc>
              <a:buNone/>
            </a:pPr>
            <a:r>
              <a:rPr lang="en-US" dirty="0"/>
              <a:t> </a:t>
            </a:r>
          </a:p>
          <a:p>
            <a:pPr marL="391885" lvl="1" indent="0">
              <a:lnSpc>
                <a:spcPct val="90000"/>
              </a:lnSpc>
              <a:buNone/>
            </a:pPr>
            <a:r>
              <a:rPr lang="en-US" b="1" dirty="0"/>
              <a:t> </a:t>
            </a:r>
          </a:p>
          <a:p>
            <a:pPr marL="391885" lvl="1" indent="0">
              <a:lnSpc>
                <a:spcPct val="90000"/>
              </a:lnSpc>
              <a:buNone/>
            </a:pPr>
            <a:r>
              <a:rPr lang="en-US" b="1" dirty="0"/>
              <a:t> </a:t>
            </a:r>
          </a:p>
        </p:txBody>
      </p:sp>
      <p:pic>
        <p:nvPicPr>
          <p:cNvPr id="11" name="Content Placeholder 10" descr="rayview.pd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31" b="-18531"/>
          <a:stretch>
            <a:fillRect/>
          </a:stretch>
        </p:blipFill>
        <p:spPr>
          <a:xfrm>
            <a:off x="3824562" y="298358"/>
            <a:ext cx="3925979" cy="4399055"/>
          </a:xfr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46" y="1534841"/>
            <a:ext cx="1520800" cy="207382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46" y="2096501"/>
            <a:ext cx="129614" cy="1641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336" y="3297586"/>
            <a:ext cx="3110727" cy="1987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336" y="3556813"/>
            <a:ext cx="3110727" cy="2073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D886E1-7850-FB4B-B522-CF41955CF9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960" y="2331720"/>
            <a:ext cx="528066" cy="2011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543015-8D3E-5447-9455-A8DEC7846C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0392" y="3813048"/>
            <a:ext cx="1984248" cy="20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18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Pinhole Lens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CD13A8-17BC-654E-8B54-5454CDD3F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75" y="1063228"/>
            <a:ext cx="53530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87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Lens Model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959A20-63E4-6C40-ABF3-7A330C425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75" y="1063228"/>
            <a:ext cx="53530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5643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3410</TotalTime>
  <Words>537</Words>
  <Application>Microsoft Macintosh PowerPoint</Application>
  <PresentationFormat>On-screen Show (16:9)</PresentationFormat>
  <Paragraphs>141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Courier</vt:lpstr>
      <vt:lpstr>Liberation Sans</vt:lpstr>
      <vt:lpstr>Liberation Serif</vt:lpstr>
      <vt:lpstr>Times New Roman</vt:lpstr>
      <vt:lpstr>Wingdings</vt:lpstr>
      <vt:lpstr>1_Office Theme</vt:lpstr>
      <vt:lpstr>Office Theme</vt:lpstr>
      <vt:lpstr>Basic Ray Tracing</vt:lpstr>
      <vt:lpstr>Visibility Problem</vt:lpstr>
      <vt:lpstr>Raytracing</vt:lpstr>
      <vt:lpstr>View</vt:lpstr>
      <vt:lpstr>Parametric and Implicit Forms</vt:lpstr>
      <vt:lpstr>Parametric vs Implicit</vt:lpstr>
      <vt:lpstr>Computing  Viewing Rays</vt:lpstr>
      <vt:lpstr>Pinhole Lens</vt:lpstr>
      <vt:lpstr>Lens Model</vt:lpstr>
      <vt:lpstr>Lens Model</vt:lpstr>
      <vt:lpstr>Field of View</vt:lpstr>
      <vt:lpstr>Field of View</vt:lpstr>
      <vt:lpstr>Field of View</vt:lpstr>
      <vt:lpstr>Symmetric Window</vt:lpstr>
      <vt:lpstr>Rectangular Windows</vt:lpstr>
      <vt:lpstr>Off-center Projection</vt:lpstr>
      <vt:lpstr>Calculating Intersections</vt:lpstr>
      <vt:lpstr>Ray-Sphere Intersection</vt:lpstr>
      <vt:lpstr>Ray-Sphere Problems</vt:lpstr>
      <vt:lpstr>Ray-Triangle Intersection</vt:lpstr>
      <vt:lpstr>Ray-Polygon Intersection</vt:lpstr>
      <vt:lpstr>Point in Polygon?</vt:lpstr>
      <vt:lpstr>Point in Polygon?</vt:lpstr>
      <vt:lpstr>What Happens?</vt:lpstr>
      <vt:lpstr>Raytracing Characteristics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Graphics Overview</dc:title>
  <dc:creator>Dan</dc:creator>
  <cp:lastModifiedBy>Marc Olano</cp:lastModifiedBy>
  <cp:revision>98</cp:revision>
  <cp:lastPrinted>2020-01-27T14:55:32Z</cp:lastPrinted>
  <dcterms:modified xsi:type="dcterms:W3CDTF">2021-02-02T21:45:13Z</dcterms:modified>
</cp:coreProperties>
</file>