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7" r:id="rId1"/>
    <p:sldMasterId id="2147483698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</p:sldIdLst>
  <p:sldSz cx="9144000" cy="5143500" type="screen16x9"/>
  <p:notesSz cx="6858000" cy="9144000"/>
  <p:embeddedFontLst>
    <p:embeddedFont>
      <p:font typeface="Poppins" panose="00000500000000000000" pitchFamily="2" charset="0"/>
      <p:bold r:id="rId15"/>
      <p:boldItalic r:id="rId16"/>
    </p:embeddedFont>
    <p:embeddedFont>
      <p:font typeface="Poppins ExtraBold" panose="020B0502040204020203" pitchFamily="2" charset="0"/>
      <p:bold r:id="rId17"/>
      <p:boldItalic r:id="rId18"/>
    </p:embeddedFont>
    <p:embeddedFont>
      <p:font typeface="Poppins Medium" panose="020B0502040204020203" pitchFamily="2" charset="0"/>
      <p:regular r:id="rId19"/>
      <p:bold r:id="rId20"/>
      <p:italic r:id="rId21"/>
      <p:boldItalic r:id="rId22"/>
    </p:embeddedFont>
    <p:embeddedFont>
      <p:font typeface="Poppins SemiBold" panose="020B0502040204020203" pitchFamily="2" charset="0"/>
      <p:regular r:id="rId23"/>
      <p:bold r:id="rId24"/>
      <p:italic r:id="rId25"/>
      <p:boldItalic r:id="rId26"/>
    </p:embeddedFont>
    <p:embeddedFont>
      <p:font typeface="Roboto" panose="02000000000000000000" pitchFamily="2" charset="0"/>
      <p:regular r:id="rId27"/>
      <p:bold r:id="rId28"/>
      <p:italic r:id="rId29"/>
      <p:boldItalic r:id="rId30"/>
    </p:embeddedFont>
    <p:embeddedFont>
      <p:font typeface="Roboto Black" panose="020F0502020204030204" pitchFamily="2" charset="0"/>
      <p:bold r:id="rId31"/>
      <p:boldItalic r:id="rId32"/>
    </p:embeddedFont>
    <p:embeddedFont>
      <p:font typeface="Roboto Medium" panose="020F0502020204030204" pitchFamily="2" charset="0"/>
      <p:regular r:id="rId33"/>
      <p:bold r:id="rId34"/>
      <p:italic r:id="rId35"/>
      <p:boldItalic r:id="rId36"/>
    </p:embeddedFont>
    <p:embeddedFont>
      <p:font typeface="Urbanist" panose="020B0604020202020204" charset="0"/>
      <p:regular r:id="rId37"/>
      <p:bold r:id="rId38"/>
      <p:italic r:id="rId39"/>
      <p:boldItalic r:id="rId40"/>
    </p:embeddedFont>
    <p:embeddedFont>
      <p:font typeface="Urbanist Black" panose="020B0604020202020204" charset="0"/>
      <p:bold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300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font" Target="fonts/font28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font" Target="fonts/font26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46" Type="http://schemas.openxmlformats.org/officeDocument/2006/relationships/tableStyles" Target="tableStyles.xml"/><Relationship Id="rId20" Type="http://schemas.openxmlformats.org/officeDocument/2006/relationships/font" Target="fonts/font6.fntdata"/><Relationship Id="rId41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f4c36cfa96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3f4c36cfa96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f4c36cfa96_0_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3f4c36cfa96_0_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f4c36cfa96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3f4c36cfa96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f4c36cfa96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3f4c36cfa96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f4c36cfa96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f4c36cfa96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f4c36cfa96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f4c36cfa96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f4c36cfa96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3f4c36cfa96_0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f4c36cfa96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3f4c36cfa96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f4c36cfa96_0_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3f4c36cfa96_0_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f5402ddf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3f5402ddf2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3f4c36cfa96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3f4c36cfa96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56190" y="387933"/>
            <a:ext cx="4363200" cy="289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3944" y="4240727"/>
            <a:ext cx="4363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two image " type="tx">
  <p:cSld name="TITLE_AND_BODY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"/>
          <p:cNvSpPr txBox="1">
            <a:spLocks noGrp="1"/>
          </p:cNvSpPr>
          <p:nvPr>
            <p:ph type="title"/>
          </p:nvPr>
        </p:nvSpPr>
        <p:spPr>
          <a:xfrm>
            <a:off x="3539700" y="1653925"/>
            <a:ext cx="5292600" cy="9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1" name="Google Shape;211;p11"/>
          <p:cNvSpPr txBox="1">
            <a:spLocks noGrp="1"/>
          </p:cNvSpPr>
          <p:nvPr>
            <p:ph type="body" idx="1"/>
          </p:nvPr>
        </p:nvSpPr>
        <p:spPr>
          <a:xfrm>
            <a:off x="3539700" y="2707875"/>
            <a:ext cx="5292600" cy="13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2" name="Google Shape;21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3" name="Google Shape;213;p11"/>
          <p:cNvSpPr>
            <a:spLocks noGrp="1"/>
          </p:cNvSpPr>
          <p:nvPr>
            <p:ph type="pic" idx="2"/>
          </p:nvPr>
        </p:nvSpPr>
        <p:spPr>
          <a:xfrm>
            <a:off x="223775" y="3174025"/>
            <a:ext cx="645000" cy="645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14" name="Google Shape;214;p11"/>
          <p:cNvSpPr>
            <a:spLocks noGrp="1"/>
          </p:cNvSpPr>
          <p:nvPr>
            <p:ph type="pic" idx="3"/>
          </p:nvPr>
        </p:nvSpPr>
        <p:spPr>
          <a:xfrm>
            <a:off x="684600" y="1256050"/>
            <a:ext cx="2855100" cy="28551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section title and description">
  <p:cSld name="TITLE_AND_BODY_2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"/>
          <p:cNvSpPr txBox="1">
            <a:spLocks noGrp="1"/>
          </p:cNvSpPr>
          <p:nvPr>
            <p:ph type="title"/>
          </p:nvPr>
        </p:nvSpPr>
        <p:spPr>
          <a:xfrm>
            <a:off x="1925700" y="1387225"/>
            <a:ext cx="5292600" cy="9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7" name="Google Shape;217;p12"/>
          <p:cNvSpPr txBox="1">
            <a:spLocks noGrp="1"/>
          </p:cNvSpPr>
          <p:nvPr>
            <p:ph type="body" idx="1"/>
          </p:nvPr>
        </p:nvSpPr>
        <p:spPr>
          <a:xfrm>
            <a:off x="1925700" y="2441175"/>
            <a:ext cx="5292600" cy="13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8" name="Google Shape;21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TITLE_AND_BODY_1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3"/>
          <p:cNvSpPr txBox="1">
            <a:spLocks noGrp="1"/>
          </p:cNvSpPr>
          <p:nvPr>
            <p:ph type="title"/>
          </p:nvPr>
        </p:nvSpPr>
        <p:spPr>
          <a:xfrm>
            <a:off x="3539700" y="1653925"/>
            <a:ext cx="5292600" cy="9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body" idx="1"/>
          </p:nvPr>
        </p:nvSpPr>
        <p:spPr>
          <a:xfrm>
            <a:off x="3539700" y="2707875"/>
            <a:ext cx="5292600" cy="13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3" name="Google Shape;223;p13"/>
          <p:cNvSpPr>
            <a:spLocks noGrp="1"/>
          </p:cNvSpPr>
          <p:nvPr>
            <p:ph type="pic" idx="2"/>
          </p:nvPr>
        </p:nvSpPr>
        <p:spPr>
          <a:xfrm>
            <a:off x="684600" y="1256050"/>
            <a:ext cx="2855100" cy="2855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with two images" type="twoColTx">
  <p:cSld name="TITLE_AND_TWO_COLUMNS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371750" y="3557850"/>
            <a:ext cx="3615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4"/>
          <p:cNvSpPr txBox="1">
            <a:spLocks noGrp="1"/>
          </p:cNvSpPr>
          <p:nvPr>
            <p:ph type="body" idx="1"/>
          </p:nvPr>
        </p:nvSpPr>
        <p:spPr>
          <a:xfrm>
            <a:off x="371750" y="1152475"/>
            <a:ext cx="3615000" cy="19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27" name="Google Shape;22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8" name="Google Shape;228;p14"/>
          <p:cNvSpPr txBox="1">
            <a:spLocks noGrp="1"/>
          </p:cNvSpPr>
          <p:nvPr>
            <p:ph type="subTitle" idx="2"/>
          </p:nvPr>
        </p:nvSpPr>
        <p:spPr>
          <a:xfrm>
            <a:off x="371750" y="3882700"/>
            <a:ext cx="36150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29" name="Google Shape;229;p14"/>
          <p:cNvSpPr/>
          <p:nvPr/>
        </p:nvSpPr>
        <p:spPr>
          <a:xfrm>
            <a:off x="7731122" y="157834"/>
            <a:ext cx="257400" cy="2410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30" name="Google Shape;230;p14"/>
          <p:cNvSpPr/>
          <p:nvPr/>
        </p:nvSpPr>
        <p:spPr>
          <a:xfrm rot="5400000">
            <a:off x="7735559" y="157731"/>
            <a:ext cx="257400" cy="2410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31" name="Google Shape;231;p14"/>
          <p:cNvSpPr/>
          <p:nvPr/>
        </p:nvSpPr>
        <p:spPr>
          <a:xfrm rot="2700000">
            <a:off x="7753980" y="154455"/>
            <a:ext cx="257528" cy="241045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32" name="Google Shape;232;p14"/>
          <p:cNvSpPr/>
          <p:nvPr/>
        </p:nvSpPr>
        <p:spPr>
          <a:xfrm rot="8100000">
            <a:off x="7757334" y="157849"/>
            <a:ext cx="257528" cy="241045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33" name="Google Shape;233;p14"/>
          <p:cNvSpPr/>
          <p:nvPr/>
        </p:nvSpPr>
        <p:spPr>
          <a:xfrm>
            <a:off x="4215075" y="2657375"/>
            <a:ext cx="2328300" cy="2328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34" name="Google Shape;234;p14"/>
          <p:cNvSpPr/>
          <p:nvPr/>
        </p:nvSpPr>
        <p:spPr>
          <a:xfrm>
            <a:off x="4584113" y="2938272"/>
            <a:ext cx="1610400" cy="8835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35" name="Google Shape;235;p14"/>
          <p:cNvSpPr/>
          <p:nvPr/>
        </p:nvSpPr>
        <p:spPr>
          <a:xfrm rot="10800000">
            <a:off x="4584248" y="3821331"/>
            <a:ext cx="1610400" cy="883500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36" name="Google Shape;236;p14"/>
          <p:cNvSpPr>
            <a:spLocks noGrp="1"/>
          </p:cNvSpPr>
          <p:nvPr>
            <p:ph type="pic" idx="3"/>
          </p:nvPr>
        </p:nvSpPr>
        <p:spPr>
          <a:xfrm>
            <a:off x="4215075" y="199075"/>
            <a:ext cx="2328300" cy="2328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37" name="Google Shape;237;p14"/>
          <p:cNvSpPr>
            <a:spLocks noGrp="1"/>
          </p:cNvSpPr>
          <p:nvPr>
            <p:ph type="pic" idx="4"/>
          </p:nvPr>
        </p:nvSpPr>
        <p:spPr>
          <a:xfrm>
            <a:off x="6695675" y="2657375"/>
            <a:ext cx="2328300" cy="23283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one column text">
  <p:cSld name="TITLE_AND_TWO_COLUMNS_1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5"/>
          <p:cNvSpPr txBox="1">
            <a:spLocks noGrp="1"/>
          </p:cNvSpPr>
          <p:nvPr>
            <p:ph type="title"/>
          </p:nvPr>
        </p:nvSpPr>
        <p:spPr>
          <a:xfrm>
            <a:off x="371750" y="3557850"/>
            <a:ext cx="3615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5"/>
          <p:cNvSpPr txBox="1">
            <a:spLocks noGrp="1"/>
          </p:cNvSpPr>
          <p:nvPr>
            <p:ph type="body" idx="1"/>
          </p:nvPr>
        </p:nvSpPr>
        <p:spPr>
          <a:xfrm>
            <a:off x="371750" y="1152475"/>
            <a:ext cx="3615000" cy="19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41" name="Google Shape;24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2" name="Google Shape;242;p15"/>
          <p:cNvSpPr txBox="1">
            <a:spLocks noGrp="1"/>
          </p:cNvSpPr>
          <p:nvPr>
            <p:ph type="subTitle" idx="2"/>
          </p:nvPr>
        </p:nvSpPr>
        <p:spPr>
          <a:xfrm>
            <a:off x="371750" y="3882700"/>
            <a:ext cx="36150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type="titleOnly">
  <p:cSld name="TITLE_ONLY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"/>
          <p:cNvSpPr txBox="1">
            <a:spLocks noGrp="1"/>
          </p:cNvSpPr>
          <p:nvPr>
            <p:ph type="title"/>
          </p:nvPr>
        </p:nvSpPr>
        <p:spPr>
          <a:xfrm>
            <a:off x="311700" y="1269875"/>
            <a:ext cx="8520600" cy="8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endParaRPr/>
          </a:p>
        </p:txBody>
      </p:sp>
      <p:sp>
        <p:nvSpPr>
          <p:cNvPr id="245" name="Google Shape;24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6" name="Google Shape;246;p16"/>
          <p:cNvSpPr txBox="1">
            <a:spLocks noGrp="1"/>
          </p:cNvSpPr>
          <p:nvPr>
            <p:ph type="body" idx="1"/>
          </p:nvPr>
        </p:nvSpPr>
        <p:spPr>
          <a:xfrm>
            <a:off x="766500" y="3205025"/>
            <a:ext cx="7611000" cy="12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 with design">
  <p:cSld name="TITLE_ONLY_3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7"/>
          <p:cNvSpPr txBox="1">
            <a:spLocks noGrp="1"/>
          </p:cNvSpPr>
          <p:nvPr>
            <p:ph type="body" idx="1"/>
          </p:nvPr>
        </p:nvSpPr>
        <p:spPr>
          <a:xfrm>
            <a:off x="6117275" y="3205025"/>
            <a:ext cx="25992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9" name="Google Shape;249;p17"/>
          <p:cNvSpPr txBox="1">
            <a:spLocks noGrp="1"/>
          </p:cNvSpPr>
          <p:nvPr>
            <p:ph type="title"/>
          </p:nvPr>
        </p:nvSpPr>
        <p:spPr>
          <a:xfrm>
            <a:off x="311700" y="1269875"/>
            <a:ext cx="8520600" cy="8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endParaRPr/>
          </a:p>
        </p:txBody>
      </p:sp>
      <p:sp>
        <p:nvSpPr>
          <p:cNvPr id="250" name="Google Shape;25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1" name="Google Shape;251;p17"/>
          <p:cNvSpPr txBox="1">
            <a:spLocks noGrp="1"/>
          </p:cNvSpPr>
          <p:nvPr>
            <p:ph type="body" idx="2"/>
          </p:nvPr>
        </p:nvSpPr>
        <p:spPr>
          <a:xfrm>
            <a:off x="427525" y="3205025"/>
            <a:ext cx="25992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2" name="Google Shape;252;p17"/>
          <p:cNvSpPr txBox="1">
            <a:spLocks noGrp="1"/>
          </p:cNvSpPr>
          <p:nvPr>
            <p:ph type="body" idx="3"/>
          </p:nvPr>
        </p:nvSpPr>
        <p:spPr>
          <a:xfrm>
            <a:off x="3272400" y="3205025"/>
            <a:ext cx="25992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4"/>
          </p:nvPr>
        </p:nvSpPr>
        <p:spPr>
          <a:xfrm>
            <a:off x="3491500" y="614225"/>
            <a:ext cx="19125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00"/>
              <a:buFont typeface="Urbanist Black"/>
              <a:buNone/>
              <a:defRPr sz="17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700"/>
              <a:buFont typeface="Urbanist Black"/>
              <a:buNone/>
              <a:defRPr sz="17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700"/>
              <a:buFont typeface="Urbanist Black"/>
              <a:buNone/>
              <a:defRPr sz="17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700"/>
              <a:buFont typeface="Urbanist Black"/>
              <a:buNone/>
              <a:defRPr sz="17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700"/>
              <a:buFont typeface="Urbanist Black"/>
              <a:buNone/>
              <a:defRPr sz="17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700"/>
              <a:buFont typeface="Urbanist Black"/>
              <a:buNone/>
              <a:defRPr sz="17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700"/>
              <a:buFont typeface="Urbanist Black"/>
              <a:buNone/>
              <a:defRPr sz="17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700"/>
              <a:buFont typeface="Urbanist Black"/>
              <a:buNone/>
              <a:defRPr sz="17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700"/>
              <a:buFont typeface="Urbanist Black"/>
              <a:buNone/>
              <a:defRPr sz="17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grpSp>
        <p:nvGrpSpPr>
          <p:cNvPr id="254" name="Google Shape;254;p17"/>
          <p:cNvGrpSpPr/>
          <p:nvPr/>
        </p:nvGrpSpPr>
        <p:grpSpPr>
          <a:xfrm>
            <a:off x="7416218" y="277227"/>
            <a:ext cx="809400" cy="809400"/>
            <a:chOff x="7551018" y="277227"/>
            <a:chExt cx="809400" cy="809400"/>
          </a:xfrm>
        </p:grpSpPr>
        <p:sp>
          <p:nvSpPr>
            <p:cNvPr id="255" name="Google Shape;255;p17"/>
            <p:cNvSpPr/>
            <p:nvPr/>
          </p:nvSpPr>
          <p:spPr>
            <a:xfrm>
              <a:off x="7551018" y="277227"/>
              <a:ext cx="809400" cy="809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7679296" y="374868"/>
              <a:ext cx="559500" cy="3072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57" name="Google Shape;257;p17"/>
            <p:cNvSpPr/>
            <p:nvPr/>
          </p:nvSpPr>
          <p:spPr>
            <a:xfrm rot="10800000">
              <a:off x="7679619" y="681731"/>
              <a:ext cx="559500" cy="307200"/>
            </a:xfrm>
            <a:prstGeom prst="triangle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58" name="Google Shape;258;p17"/>
          <p:cNvSpPr txBox="1">
            <a:spLocks noGrp="1"/>
          </p:cNvSpPr>
          <p:nvPr>
            <p:ph type="subTitle" idx="5"/>
          </p:nvPr>
        </p:nvSpPr>
        <p:spPr>
          <a:xfrm>
            <a:off x="427525" y="27766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59" name="Google Shape;259;p17"/>
          <p:cNvSpPr/>
          <p:nvPr/>
        </p:nvSpPr>
        <p:spPr>
          <a:xfrm rot="5400000">
            <a:off x="6473054" y="263180"/>
            <a:ext cx="809400" cy="8094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0" name="Google Shape;260;p17"/>
          <p:cNvSpPr/>
          <p:nvPr/>
        </p:nvSpPr>
        <p:spPr>
          <a:xfrm>
            <a:off x="5648329" y="305843"/>
            <a:ext cx="726600" cy="726600"/>
          </a:xfrm>
          <a:prstGeom prst="pie">
            <a:avLst>
              <a:gd name="adj1" fmla="val 10800229"/>
              <a:gd name="adj2" fmla="val 1620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1" name="Google Shape;261;p17"/>
          <p:cNvSpPr/>
          <p:nvPr/>
        </p:nvSpPr>
        <p:spPr>
          <a:xfrm rot="10800000">
            <a:off x="5649297" y="304599"/>
            <a:ext cx="726600" cy="726600"/>
          </a:xfrm>
          <a:prstGeom prst="pie">
            <a:avLst>
              <a:gd name="adj1" fmla="val 10800229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2" name="Google Shape;262;p17"/>
          <p:cNvSpPr/>
          <p:nvPr/>
        </p:nvSpPr>
        <p:spPr>
          <a:xfrm rot="10800000">
            <a:off x="5649297" y="-58628"/>
            <a:ext cx="726600" cy="726600"/>
          </a:xfrm>
          <a:prstGeom prst="pie">
            <a:avLst>
              <a:gd name="adj1" fmla="val 10800229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3" name="Google Shape;263;p17"/>
          <p:cNvSpPr/>
          <p:nvPr/>
        </p:nvSpPr>
        <p:spPr>
          <a:xfrm>
            <a:off x="1820357" y="265740"/>
            <a:ext cx="823200" cy="8232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4" name="Google Shape;264;p17"/>
          <p:cNvSpPr>
            <a:spLocks noGrp="1"/>
          </p:cNvSpPr>
          <p:nvPr>
            <p:ph type="pic" idx="6"/>
          </p:nvPr>
        </p:nvSpPr>
        <p:spPr>
          <a:xfrm>
            <a:off x="918375" y="256525"/>
            <a:ext cx="850800" cy="850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65" name="Google Shape;265;p17"/>
          <p:cNvSpPr/>
          <p:nvPr/>
        </p:nvSpPr>
        <p:spPr>
          <a:xfrm>
            <a:off x="1970656" y="414703"/>
            <a:ext cx="522600" cy="5226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6" name="Google Shape;266;p17"/>
          <p:cNvSpPr txBox="1">
            <a:spLocks noGrp="1"/>
          </p:cNvSpPr>
          <p:nvPr>
            <p:ph type="subTitle" idx="7"/>
          </p:nvPr>
        </p:nvSpPr>
        <p:spPr>
          <a:xfrm>
            <a:off x="3272150" y="27766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67" name="Google Shape;267;p17"/>
          <p:cNvSpPr txBox="1">
            <a:spLocks noGrp="1"/>
          </p:cNvSpPr>
          <p:nvPr>
            <p:ph type="subTitle" idx="8"/>
          </p:nvPr>
        </p:nvSpPr>
        <p:spPr>
          <a:xfrm>
            <a:off x="6117025" y="27766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68" name="Google Shape;268;p17"/>
          <p:cNvSpPr/>
          <p:nvPr/>
        </p:nvSpPr>
        <p:spPr>
          <a:xfrm>
            <a:off x="5648329" y="669070"/>
            <a:ext cx="726600" cy="726600"/>
          </a:xfrm>
          <a:prstGeom prst="pie">
            <a:avLst>
              <a:gd name="adj1" fmla="val 10800229"/>
              <a:gd name="adj2" fmla="val 1620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69" name="Google Shape;269;p17"/>
          <p:cNvSpPr>
            <a:spLocks noGrp="1"/>
          </p:cNvSpPr>
          <p:nvPr>
            <p:ph type="pic" idx="9"/>
          </p:nvPr>
        </p:nvSpPr>
        <p:spPr>
          <a:xfrm>
            <a:off x="6490863" y="673625"/>
            <a:ext cx="809400" cy="809400"/>
          </a:xfrm>
          <a:prstGeom prst="pie">
            <a:avLst>
              <a:gd name="adj1" fmla="val 10796830"/>
              <a:gd name="adj2" fmla="val 21593224"/>
            </a:avLst>
          </a:prstGeom>
          <a:noFill/>
          <a:ln>
            <a:noFill/>
          </a:ln>
        </p:spPr>
      </p:sp>
      <p:grpSp>
        <p:nvGrpSpPr>
          <p:cNvPr id="270" name="Google Shape;270;p17"/>
          <p:cNvGrpSpPr/>
          <p:nvPr/>
        </p:nvGrpSpPr>
        <p:grpSpPr>
          <a:xfrm>
            <a:off x="2351591" y="194557"/>
            <a:ext cx="894600" cy="894600"/>
            <a:chOff x="2311291" y="194557"/>
            <a:chExt cx="894600" cy="894600"/>
          </a:xfrm>
        </p:grpSpPr>
        <p:sp>
          <p:nvSpPr>
            <p:cNvPr id="271" name="Google Shape;271;p17"/>
            <p:cNvSpPr/>
            <p:nvPr/>
          </p:nvSpPr>
          <p:spPr>
            <a:xfrm rot="5400000">
              <a:off x="2710891" y="194495"/>
              <a:ext cx="95400" cy="8946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7"/>
            <p:cNvSpPr/>
            <p:nvPr/>
          </p:nvSpPr>
          <p:spPr>
            <a:xfrm rot="2700000">
              <a:off x="2717608" y="193231"/>
              <a:ext cx="95459" cy="894561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3" name="Google Shape;273;p17"/>
            <p:cNvSpPr/>
            <p:nvPr/>
          </p:nvSpPr>
          <p:spPr>
            <a:xfrm rot="8100000">
              <a:off x="2718993" y="194482"/>
              <a:ext cx="95459" cy="894561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4" name="Google Shape;274;p17"/>
            <p:cNvSpPr/>
            <p:nvPr/>
          </p:nvSpPr>
          <p:spPr>
            <a:xfrm>
              <a:off x="2709139" y="194557"/>
              <a:ext cx="95400" cy="8946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TITLE_ONLY_2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7" name="Google Shape;277;p18"/>
          <p:cNvSpPr txBox="1">
            <a:spLocks noGrp="1"/>
          </p:cNvSpPr>
          <p:nvPr>
            <p:ph type="subTitle" idx="1"/>
          </p:nvPr>
        </p:nvSpPr>
        <p:spPr>
          <a:xfrm>
            <a:off x="427525" y="33303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78" name="Google Shape;278;p18"/>
          <p:cNvSpPr txBox="1">
            <a:spLocks noGrp="1"/>
          </p:cNvSpPr>
          <p:nvPr>
            <p:ph type="subTitle" idx="2"/>
          </p:nvPr>
        </p:nvSpPr>
        <p:spPr>
          <a:xfrm>
            <a:off x="3272150" y="33303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79" name="Google Shape;279;p18"/>
          <p:cNvSpPr txBox="1">
            <a:spLocks noGrp="1"/>
          </p:cNvSpPr>
          <p:nvPr>
            <p:ph type="subTitle" idx="3"/>
          </p:nvPr>
        </p:nvSpPr>
        <p:spPr>
          <a:xfrm>
            <a:off x="6117025" y="33303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80" name="Google Shape;280;p18"/>
          <p:cNvSpPr txBox="1">
            <a:spLocks noGrp="1"/>
          </p:cNvSpPr>
          <p:nvPr>
            <p:ph type="subTitle" idx="4"/>
          </p:nvPr>
        </p:nvSpPr>
        <p:spPr>
          <a:xfrm>
            <a:off x="427525" y="39907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81" name="Google Shape;281;p18"/>
          <p:cNvSpPr txBox="1">
            <a:spLocks noGrp="1"/>
          </p:cNvSpPr>
          <p:nvPr>
            <p:ph type="subTitle" idx="5"/>
          </p:nvPr>
        </p:nvSpPr>
        <p:spPr>
          <a:xfrm>
            <a:off x="3272150" y="39907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82" name="Google Shape;282;p18"/>
          <p:cNvSpPr txBox="1">
            <a:spLocks noGrp="1"/>
          </p:cNvSpPr>
          <p:nvPr>
            <p:ph type="subTitle" idx="6"/>
          </p:nvPr>
        </p:nvSpPr>
        <p:spPr>
          <a:xfrm>
            <a:off x="6117025" y="39907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83" name="Google Shape;283;p18"/>
          <p:cNvSpPr txBox="1">
            <a:spLocks noGrp="1"/>
          </p:cNvSpPr>
          <p:nvPr>
            <p:ph type="title"/>
          </p:nvPr>
        </p:nvSpPr>
        <p:spPr>
          <a:xfrm>
            <a:off x="311700" y="1269875"/>
            <a:ext cx="8520600" cy="8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TITLE_ONLY_1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9"/>
          <p:cNvSpPr txBox="1">
            <a:spLocks noGrp="1"/>
          </p:cNvSpPr>
          <p:nvPr>
            <p:ph type="body" idx="1"/>
          </p:nvPr>
        </p:nvSpPr>
        <p:spPr>
          <a:xfrm>
            <a:off x="6117275" y="3205025"/>
            <a:ext cx="25992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6" name="Google Shape;286;p19"/>
          <p:cNvSpPr txBox="1">
            <a:spLocks noGrp="1"/>
          </p:cNvSpPr>
          <p:nvPr>
            <p:ph type="title"/>
          </p:nvPr>
        </p:nvSpPr>
        <p:spPr>
          <a:xfrm>
            <a:off x="311700" y="1269875"/>
            <a:ext cx="8520600" cy="8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endParaRPr/>
          </a:p>
        </p:txBody>
      </p:sp>
      <p:sp>
        <p:nvSpPr>
          <p:cNvPr id="287" name="Google Shape;287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8" name="Google Shape;288;p19"/>
          <p:cNvSpPr txBox="1">
            <a:spLocks noGrp="1"/>
          </p:cNvSpPr>
          <p:nvPr>
            <p:ph type="body" idx="2"/>
          </p:nvPr>
        </p:nvSpPr>
        <p:spPr>
          <a:xfrm>
            <a:off x="427525" y="3205025"/>
            <a:ext cx="25992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9" name="Google Shape;289;p19"/>
          <p:cNvSpPr txBox="1">
            <a:spLocks noGrp="1"/>
          </p:cNvSpPr>
          <p:nvPr>
            <p:ph type="body" idx="3"/>
          </p:nvPr>
        </p:nvSpPr>
        <p:spPr>
          <a:xfrm>
            <a:off x="3272400" y="3205025"/>
            <a:ext cx="25992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0" name="Google Shape;290;p19"/>
          <p:cNvSpPr txBox="1">
            <a:spLocks noGrp="1"/>
          </p:cNvSpPr>
          <p:nvPr>
            <p:ph type="subTitle" idx="4"/>
          </p:nvPr>
        </p:nvSpPr>
        <p:spPr>
          <a:xfrm>
            <a:off x="427525" y="27766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91" name="Google Shape;291;p19"/>
          <p:cNvSpPr txBox="1">
            <a:spLocks noGrp="1"/>
          </p:cNvSpPr>
          <p:nvPr>
            <p:ph type="subTitle" idx="5"/>
          </p:nvPr>
        </p:nvSpPr>
        <p:spPr>
          <a:xfrm>
            <a:off x="3272150" y="27766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92" name="Google Shape;292;p19"/>
          <p:cNvSpPr txBox="1">
            <a:spLocks noGrp="1"/>
          </p:cNvSpPr>
          <p:nvPr>
            <p:ph type="subTitle" idx="6"/>
          </p:nvPr>
        </p:nvSpPr>
        <p:spPr>
          <a:xfrm>
            <a:off x="6117025" y="2776650"/>
            <a:ext cx="2599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TITLE_ONLY_1_2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0"/>
          <p:cNvSpPr txBox="1">
            <a:spLocks noGrp="1"/>
          </p:cNvSpPr>
          <p:nvPr>
            <p:ph type="title"/>
          </p:nvPr>
        </p:nvSpPr>
        <p:spPr>
          <a:xfrm>
            <a:off x="311700" y="1269875"/>
            <a:ext cx="8520600" cy="8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endParaRPr/>
          </a:p>
        </p:txBody>
      </p:sp>
      <p:sp>
        <p:nvSpPr>
          <p:cNvPr id="295" name="Google Shape;295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6" name="Google Shape;296;p20"/>
          <p:cNvSpPr txBox="1">
            <a:spLocks noGrp="1"/>
          </p:cNvSpPr>
          <p:nvPr>
            <p:ph type="body" idx="1"/>
          </p:nvPr>
        </p:nvSpPr>
        <p:spPr>
          <a:xfrm>
            <a:off x="427525" y="3205025"/>
            <a:ext cx="39615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7" name="Google Shape;297;p20"/>
          <p:cNvSpPr txBox="1">
            <a:spLocks noGrp="1"/>
          </p:cNvSpPr>
          <p:nvPr>
            <p:ph type="body" idx="2"/>
          </p:nvPr>
        </p:nvSpPr>
        <p:spPr>
          <a:xfrm>
            <a:off x="4763463" y="3205025"/>
            <a:ext cx="39615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8" name="Google Shape;298;p20"/>
          <p:cNvSpPr txBox="1">
            <a:spLocks noGrp="1"/>
          </p:cNvSpPr>
          <p:nvPr>
            <p:ph type="subTitle" idx="3"/>
          </p:nvPr>
        </p:nvSpPr>
        <p:spPr>
          <a:xfrm>
            <a:off x="427525" y="2776650"/>
            <a:ext cx="39615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299" name="Google Shape;299;p20"/>
          <p:cNvSpPr txBox="1">
            <a:spLocks noGrp="1"/>
          </p:cNvSpPr>
          <p:nvPr>
            <p:ph type="subTitle" idx="4"/>
          </p:nvPr>
        </p:nvSpPr>
        <p:spPr>
          <a:xfrm>
            <a:off x="4763082" y="2776650"/>
            <a:ext cx="39615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design">
  <p:cSld name="TITLE_2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156190" y="387933"/>
            <a:ext cx="4363200" cy="289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33944" y="4240727"/>
            <a:ext cx="4363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Font typeface="Urbanist Black"/>
              <a:buNone/>
              <a:defRPr sz="31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" name="Google Shape;16;p3"/>
          <p:cNvGrpSpPr/>
          <p:nvPr/>
        </p:nvGrpSpPr>
        <p:grpSpPr>
          <a:xfrm>
            <a:off x="5682567" y="1777922"/>
            <a:ext cx="2922519" cy="2897359"/>
            <a:chOff x="5489585" y="1688656"/>
            <a:chExt cx="3045242" cy="3019026"/>
          </a:xfrm>
        </p:grpSpPr>
        <p:grpSp>
          <p:nvGrpSpPr>
            <p:cNvPr id="17" name="Google Shape;17;p3"/>
            <p:cNvGrpSpPr/>
            <p:nvPr/>
          </p:nvGrpSpPr>
          <p:grpSpPr>
            <a:xfrm>
              <a:off x="5489585" y="1688656"/>
              <a:ext cx="3045242" cy="3019026"/>
              <a:chOff x="5923027" y="1926500"/>
              <a:chExt cx="2598551" cy="2576181"/>
            </a:xfrm>
          </p:grpSpPr>
          <p:sp>
            <p:nvSpPr>
              <p:cNvPr id="18" name="Google Shape;18;p3"/>
              <p:cNvSpPr/>
              <p:nvPr/>
            </p:nvSpPr>
            <p:spPr>
              <a:xfrm>
                <a:off x="6623800" y="2628610"/>
                <a:ext cx="1192800" cy="1202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9" name="Google Shape;19;p3"/>
              <p:cNvSpPr/>
              <p:nvPr/>
            </p:nvSpPr>
            <p:spPr>
              <a:xfrm rot="10800000">
                <a:off x="5923027" y="1926500"/>
                <a:ext cx="1310400" cy="13104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0" name="Google Shape;20;p3"/>
              <p:cNvSpPr/>
              <p:nvPr/>
            </p:nvSpPr>
            <p:spPr>
              <a:xfrm rot="5400000">
                <a:off x="5923035" y="3192281"/>
                <a:ext cx="1310400" cy="13104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1" name="Google Shape;21;p3"/>
              <p:cNvSpPr/>
              <p:nvPr/>
            </p:nvSpPr>
            <p:spPr>
              <a:xfrm>
                <a:off x="7211178" y="3192281"/>
                <a:ext cx="1310400" cy="13104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 rot="-5400000">
                <a:off x="7211171" y="1926500"/>
                <a:ext cx="1310400" cy="13104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23" name="Google Shape;23;p3"/>
            <p:cNvSpPr/>
            <p:nvPr/>
          </p:nvSpPr>
          <p:spPr>
            <a:xfrm>
              <a:off x="6854273" y="3045975"/>
              <a:ext cx="319500" cy="319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4" name="Google Shape;24;p3"/>
          <p:cNvSpPr/>
          <p:nvPr/>
        </p:nvSpPr>
        <p:spPr>
          <a:xfrm>
            <a:off x="6567377" y="134741"/>
            <a:ext cx="1152900" cy="1152900"/>
          </a:xfrm>
          <a:prstGeom prst="pie">
            <a:avLst>
              <a:gd name="adj1" fmla="val 0"/>
              <a:gd name="adj2" fmla="val 1620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5262520" y="134674"/>
            <a:ext cx="1132500" cy="1132500"/>
            <a:chOff x="5254564" y="134674"/>
            <a:chExt cx="1132500" cy="1132500"/>
          </a:xfrm>
        </p:grpSpPr>
        <p:sp>
          <p:nvSpPr>
            <p:cNvPr id="26" name="Google Shape;26;p3"/>
            <p:cNvSpPr/>
            <p:nvPr/>
          </p:nvSpPr>
          <p:spPr>
            <a:xfrm>
              <a:off x="5254564" y="134674"/>
              <a:ext cx="1132500" cy="113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5434076" y="271312"/>
              <a:ext cx="783300" cy="4296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 rot="10800000">
              <a:off x="5434191" y="701025"/>
              <a:ext cx="783300" cy="4296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7902515" y="206511"/>
            <a:ext cx="1009364" cy="1009364"/>
            <a:chOff x="7711668" y="191367"/>
            <a:chExt cx="1152900" cy="1152900"/>
          </a:xfrm>
        </p:grpSpPr>
        <p:sp>
          <p:nvSpPr>
            <p:cNvPr id="30" name="Google Shape;30;p3"/>
            <p:cNvSpPr/>
            <p:nvPr/>
          </p:nvSpPr>
          <p:spPr>
            <a:xfrm>
              <a:off x="7711668" y="191367"/>
              <a:ext cx="1152900" cy="1152900"/>
            </a:xfrm>
            <a:prstGeom prst="pie">
              <a:avLst>
                <a:gd name="adj1" fmla="val 5371730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8266053" y="191367"/>
              <a:ext cx="580500" cy="1152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7986408" y="421309"/>
              <a:ext cx="691800" cy="684900"/>
            </a:xfrm>
            <a:prstGeom prst="pie">
              <a:avLst>
                <a:gd name="adj1" fmla="val 5385340"/>
                <a:gd name="adj2" fmla="val 1620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8325900" y="421309"/>
              <a:ext cx="520500" cy="684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4" name="Google Shape;34;p3"/>
          <p:cNvSpPr/>
          <p:nvPr/>
        </p:nvSpPr>
        <p:spPr>
          <a:xfrm rot="5400000">
            <a:off x="6618977" y="1994511"/>
            <a:ext cx="1049700" cy="10485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 rot="5400000">
            <a:off x="6618977" y="1481152"/>
            <a:ext cx="1049700" cy="10485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5252281" y="2624507"/>
            <a:ext cx="1152977" cy="1152977"/>
            <a:chOff x="5289000" y="2571675"/>
            <a:chExt cx="1285800" cy="1285800"/>
          </a:xfrm>
        </p:grpSpPr>
        <p:sp>
          <p:nvSpPr>
            <p:cNvPr id="37" name="Google Shape;37;p3"/>
            <p:cNvSpPr/>
            <p:nvPr/>
          </p:nvSpPr>
          <p:spPr>
            <a:xfrm rot="10800000">
              <a:off x="5289000" y="2571675"/>
              <a:ext cx="1285800" cy="1285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grpSp>
          <p:nvGrpSpPr>
            <p:cNvPr id="38" name="Google Shape;38;p3"/>
            <p:cNvGrpSpPr/>
            <p:nvPr/>
          </p:nvGrpSpPr>
          <p:grpSpPr>
            <a:xfrm>
              <a:off x="5493517" y="2781872"/>
              <a:ext cx="887935" cy="887716"/>
              <a:chOff x="5493517" y="2781872"/>
              <a:chExt cx="887935" cy="887716"/>
            </a:xfrm>
          </p:grpSpPr>
          <p:sp>
            <p:nvSpPr>
              <p:cNvPr id="39" name="Google Shape;39;p3"/>
              <p:cNvSpPr/>
              <p:nvPr/>
            </p:nvSpPr>
            <p:spPr>
              <a:xfrm>
                <a:off x="5493752" y="2781882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 rot="10800000">
                <a:off x="5493530" y="2781882"/>
                <a:ext cx="887700" cy="887700"/>
              </a:xfrm>
              <a:prstGeom prst="pie">
                <a:avLst>
                  <a:gd name="adj1" fmla="val 10800229"/>
                  <a:gd name="adj2" fmla="val 16217256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 rot="5400000">
                <a:off x="5493744" y="2781888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 rot="-5400000">
                <a:off x="5493517" y="2781872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43" name="Google Shape;43;p3"/>
          <p:cNvGrpSpPr/>
          <p:nvPr/>
        </p:nvGrpSpPr>
        <p:grpSpPr>
          <a:xfrm>
            <a:off x="7830177" y="1408401"/>
            <a:ext cx="1154053" cy="1154053"/>
            <a:chOff x="7862550" y="1278950"/>
            <a:chExt cx="1287000" cy="1287000"/>
          </a:xfrm>
        </p:grpSpPr>
        <p:sp>
          <p:nvSpPr>
            <p:cNvPr id="44" name="Google Shape;44;p3"/>
            <p:cNvSpPr/>
            <p:nvPr/>
          </p:nvSpPr>
          <p:spPr>
            <a:xfrm>
              <a:off x="8434900" y="1278950"/>
              <a:ext cx="137400" cy="128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 rot="5400000">
              <a:off x="8437350" y="1278950"/>
              <a:ext cx="137400" cy="128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 rot="2700000">
              <a:off x="8447145" y="1277182"/>
              <a:ext cx="137462" cy="128700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 rot="8100000">
              <a:off x="8448850" y="1278958"/>
              <a:ext cx="137462" cy="128700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8" name="Google Shape;48;p3"/>
          <p:cNvSpPr/>
          <p:nvPr/>
        </p:nvSpPr>
        <p:spPr>
          <a:xfrm>
            <a:off x="7909337" y="3926581"/>
            <a:ext cx="1964700" cy="1964700"/>
          </a:xfrm>
          <a:prstGeom prst="pie">
            <a:avLst>
              <a:gd name="adj1" fmla="val 10800229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9" name="Google Shape;49;p3"/>
          <p:cNvSpPr>
            <a:spLocks noGrp="1"/>
          </p:cNvSpPr>
          <p:nvPr>
            <p:ph type="pic" idx="2"/>
          </p:nvPr>
        </p:nvSpPr>
        <p:spPr>
          <a:xfrm>
            <a:off x="5251720" y="1368775"/>
            <a:ext cx="1154100" cy="1154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0" name="Google Shape;50;p3"/>
          <p:cNvSpPr>
            <a:spLocks noGrp="1"/>
          </p:cNvSpPr>
          <p:nvPr>
            <p:ph type="pic" idx="3"/>
          </p:nvPr>
        </p:nvSpPr>
        <p:spPr>
          <a:xfrm>
            <a:off x="7865800" y="2667450"/>
            <a:ext cx="1154100" cy="1154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51" name="Google Shape;51;p3"/>
          <p:cNvSpPr>
            <a:spLocks noGrp="1"/>
          </p:cNvSpPr>
          <p:nvPr>
            <p:ph type="pic" idx="4"/>
          </p:nvPr>
        </p:nvSpPr>
        <p:spPr>
          <a:xfrm>
            <a:off x="6566777" y="3873750"/>
            <a:ext cx="1154100" cy="11541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52" name="Google Shape;52;p3"/>
          <p:cNvGrpSpPr/>
          <p:nvPr/>
        </p:nvGrpSpPr>
        <p:grpSpPr>
          <a:xfrm>
            <a:off x="5304493" y="3926575"/>
            <a:ext cx="1048500" cy="1048500"/>
            <a:chOff x="5304493" y="3926575"/>
            <a:chExt cx="1048500" cy="1048500"/>
          </a:xfrm>
        </p:grpSpPr>
        <p:sp>
          <p:nvSpPr>
            <p:cNvPr id="53" name="Google Shape;53;p3"/>
            <p:cNvSpPr/>
            <p:nvPr/>
          </p:nvSpPr>
          <p:spPr>
            <a:xfrm rot="5400000">
              <a:off x="5564743" y="4170483"/>
              <a:ext cx="528000" cy="1048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 rot="5400000">
              <a:off x="5304493" y="3926575"/>
              <a:ext cx="1048500" cy="1048500"/>
            </a:xfrm>
            <a:prstGeom prst="pie">
              <a:avLst>
                <a:gd name="adj1" fmla="val 5371730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 rot="5400000">
              <a:off x="5598925" y="4413681"/>
              <a:ext cx="467100" cy="622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5521200" y="4182625"/>
              <a:ext cx="622500" cy="6210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5665375" y="4319000"/>
              <a:ext cx="328200" cy="328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TITLE_ONLY_1_1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1"/>
          <p:cNvSpPr txBox="1">
            <a:spLocks noGrp="1"/>
          </p:cNvSpPr>
          <p:nvPr>
            <p:ph type="title"/>
          </p:nvPr>
        </p:nvSpPr>
        <p:spPr>
          <a:xfrm>
            <a:off x="1765300" y="317375"/>
            <a:ext cx="5626200" cy="8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1pPr>
            <a:lvl2pPr lvl="1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2pPr>
            <a:lvl3pPr lvl="2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3pPr>
            <a:lvl4pPr lvl="3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4pPr>
            <a:lvl5pPr lvl="4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900"/>
              <a:buNone/>
              <a:defRPr sz="7900"/>
            </a:lvl9pPr>
          </a:lstStyle>
          <a:p>
            <a:endParaRPr/>
          </a:p>
        </p:txBody>
      </p:sp>
      <p:sp>
        <p:nvSpPr>
          <p:cNvPr id="302" name="Google Shape;302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3" name="Google Shape;303;p21"/>
          <p:cNvSpPr txBox="1">
            <a:spLocks noGrp="1"/>
          </p:cNvSpPr>
          <p:nvPr>
            <p:ph type="body" idx="1"/>
          </p:nvPr>
        </p:nvSpPr>
        <p:spPr>
          <a:xfrm>
            <a:off x="505885" y="2252525"/>
            <a:ext cx="38826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4" name="Google Shape;304;p21"/>
          <p:cNvSpPr txBox="1">
            <a:spLocks noGrp="1"/>
          </p:cNvSpPr>
          <p:nvPr>
            <p:ph type="body" idx="2"/>
          </p:nvPr>
        </p:nvSpPr>
        <p:spPr>
          <a:xfrm>
            <a:off x="4755515" y="2252525"/>
            <a:ext cx="38826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5" name="Google Shape;305;p21"/>
          <p:cNvSpPr txBox="1">
            <a:spLocks noGrp="1"/>
          </p:cNvSpPr>
          <p:nvPr>
            <p:ph type="subTitle" idx="3"/>
          </p:nvPr>
        </p:nvSpPr>
        <p:spPr>
          <a:xfrm>
            <a:off x="505885" y="1824150"/>
            <a:ext cx="38826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306" name="Google Shape;306;p21"/>
          <p:cNvSpPr txBox="1">
            <a:spLocks noGrp="1"/>
          </p:cNvSpPr>
          <p:nvPr>
            <p:ph type="subTitle" idx="4"/>
          </p:nvPr>
        </p:nvSpPr>
        <p:spPr>
          <a:xfrm>
            <a:off x="4755142" y="1824150"/>
            <a:ext cx="38826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307" name="Google Shape;307;p21"/>
          <p:cNvSpPr txBox="1">
            <a:spLocks noGrp="1"/>
          </p:cNvSpPr>
          <p:nvPr>
            <p:ph type="body" idx="5"/>
          </p:nvPr>
        </p:nvSpPr>
        <p:spPr>
          <a:xfrm>
            <a:off x="505885" y="3865425"/>
            <a:ext cx="38826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8" name="Google Shape;308;p21"/>
          <p:cNvSpPr txBox="1">
            <a:spLocks noGrp="1"/>
          </p:cNvSpPr>
          <p:nvPr>
            <p:ph type="body" idx="6"/>
          </p:nvPr>
        </p:nvSpPr>
        <p:spPr>
          <a:xfrm>
            <a:off x="4755515" y="3865425"/>
            <a:ext cx="38826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9" name="Google Shape;309;p21"/>
          <p:cNvSpPr txBox="1">
            <a:spLocks noGrp="1"/>
          </p:cNvSpPr>
          <p:nvPr>
            <p:ph type="subTitle" idx="7"/>
          </p:nvPr>
        </p:nvSpPr>
        <p:spPr>
          <a:xfrm>
            <a:off x="505885" y="3437050"/>
            <a:ext cx="38826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310" name="Google Shape;310;p21"/>
          <p:cNvSpPr txBox="1">
            <a:spLocks noGrp="1"/>
          </p:cNvSpPr>
          <p:nvPr>
            <p:ph type="subTitle" idx="8"/>
          </p:nvPr>
        </p:nvSpPr>
        <p:spPr>
          <a:xfrm>
            <a:off x="4755142" y="3437050"/>
            <a:ext cx="38826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Urbanist Black"/>
              <a:buNone/>
              <a:defRPr sz="20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two images">
  <p:cSld name="ONE_COLUMN_TEXT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2"/>
          <p:cNvSpPr txBox="1">
            <a:spLocks noGrp="1"/>
          </p:cNvSpPr>
          <p:nvPr>
            <p:ph type="title"/>
          </p:nvPr>
        </p:nvSpPr>
        <p:spPr>
          <a:xfrm>
            <a:off x="311700" y="335025"/>
            <a:ext cx="2808000" cy="10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3" name="Google Shape;313;p22"/>
          <p:cNvSpPr txBox="1">
            <a:spLocks noGrp="1"/>
          </p:cNvSpPr>
          <p:nvPr>
            <p:ph type="body" idx="1"/>
          </p:nvPr>
        </p:nvSpPr>
        <p:spPr>
          <a:xfrm>
            <a:off x="3434025" y="335025"/>
            <a:ext cx="2808000" cy="10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4" name="Google Shape;314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5" name="Google Shape;315;p22"/>
          <p:cNvSpPr>
            <a:spLocks noGrp="1"/>
          </p:cNvSpPr>
          <p:nvPr>
            <p:ph type="pic" idx="2"/>
          </p:nvPr>
        </p:nvSpPr>
        <p:spPr>
          <a:xfrm>
            <a:off x="324925" y="2768075"/>
            <a:ext cx="5805900" cy="21279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16" name="Google Shape;316;p22"/>
          <p:cNvSpPr>
            <a:spLocks noGrp="1"/>
          </p:cNvSpPr>
          <p:nvPr>
            <p:ph type="pic" idx="3"/>
          </p:nvPr>
        </p:nvSpPr>
        <p:spPr>
          <a:xfrm>
            <a:off x="6428025" y="1119200"/>
            <a:ext cx="2410800" cy="3776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ONE_COLUMN_TEXT_1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3"/>
          <p:cNvSpPr txBox="1">
            <a:spLocks noGrp="1"/>
          </p:cNvSpPr>
          <p:nvPr>
            <p:ph type="title"/>
          </p:nvPr>
        </p:nvSpPr>
        <p:spPr>
          <a:xfrm>
            <a:off x="311700" y="335025"/>
            <a:ext cx="2808000" cy="10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9" name="Google Shape;319;p23"/>
          <p:cNvSpPr txBox="1">
            <a:spLocks noGrp="1"/>
          </p:cNvSpPr>
          <p:nvPr>
            <p:ph type="body" idx="1"/>
          </p:nvPr>
        </p:nvSpPr>
        <p:spPr>
          <a:xfrm>
            <a:off x="311700" y="1815925"/>
            <a:ext cx="5106000" cy="29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0" name="Google Shape;32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MAIN_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3" name="Google Shape;323;p24"/>
          <p:cNvSpPr txBox="1">
            <a:spLocks noGrp="1"/>
          </p:cNvSpPr>
          <p:nvPr>
            <p:ph type="body" idx="1"/>
          </p:nvPr>
        </p:nvSpPr>
        <p:spPr>
          <a:xfrm>
            <a:off x="1189200" y="768575"/>
            <a:ext cx="6765600" cy="28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marL="1371600" lvl="2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marL="1828800" lvl="3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marL="2286000" lvl="4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marL="2743200" lvl="5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marL="3200400" lvl="6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marL="3657600" lvl="7" indent="-41910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324" name="Google Shape;324;p24"/>
          <p:cNvSpPr txBox="1">
            <a:spLocks noGrp="1"/>
          </p:cNvSpPr>
          <p:nvPr>
            <p:ph type="title"/>
          </p:nvPr>
        </p:nvSpPr>
        <p:spPr>
          <a:xfrm>
            <a:off x="1189200" y="3557850"/>
            <a:ext cx="3615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4"/>
          <p:cNvSpPr txBox="1">
            <a:spLocks noGrp="1"/>
          </p:cNvSpPr>
          <p:nvPr>
            <p:ph type="subTitle" idx="2"/>
          </p:nvPr>
        </p:nvSpPr>
        <p:spPr>
          <a:xfrm>
            <a:off x="1189200" y="3882700"/>
            <a:ext cx="36150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MAIN_POINT_1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8" name="Google Shape;328;p25"/>
          <p:cNvSpPr txBox="1">
            <a:spLocks noGrp="1"/>
          </p:cNvSpPr>
          <p:nvPr>
            <p:ph type="body" idx="1"/>
          </p:nvPr>
        </p:nvSpPr>
        <p:spPr>
          <a:xfrm>
            <a:off x="319650" y="3063025"/>
            <a:ext cx="6765600" cy="16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CAPTION_ONLY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1" name="Google Shape;331;p26"/>
          <p:cNvSpPr txBox="1">
            <a:spLocks noGrp="1"/>
          </p:cNvSpPr>
          <p:nvPr>
            <p:ph type="body" idx="1"/>
          </p:nvPr>
        </p:nvSpPr>
        <p:spPr>
          <a:xfrm>
            <a:off x="4572000" y="1251400"/>
            <a:ext cx="4187700" cy="27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/>
          </a:p>
        </p:txBody>
      </p:sp>
      <p:sp>
        <p:nvSpPr>
          <p:cNvPr id="332" name="Google Shape;332;p26"/>
          <p:cNvSpPr>
            <a:spLocks noGrp="1"/>
          </p:cNvSpPr>
          <p:nvPr>
            <p:ph type="pic" idx="2"/>
          </p:nvPr>
        </p:nvSpPr>
        <p:spPr>
          <a:xfrm>
            <a:off x="453800" y="517875"/>
            <a:ext cx="3708000" cy="41076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33" name="Google Shape;333;p26"/>
          <p:cNvSpPr txBox="1">
            <a:spLocks noGrp="1"/>
          </p:cNvSpPr>
          <p:nvPr>
            <p:ph type="title"/>
          </p:nvPr>
        </p:nvSpPr>
        <p:spPr>
          <a:xfrm>
            <a:off x="4572000" y="3843600"/>
            <a:ext cx="3615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26"/>
          <p:cNvSpPr txBox="1">
            <a:spLocks noGrp="1"/>
          </p:cNvSpPr>
          <p:nvPr>
            <p:ph type="subTitle" idx="3"/>
          </p:nvPr>
        </p:nvSpPr>
        <p:spPr>
          <a:xfrm>
            <a:off x="4572000" y="4168450"/>
            <a:ext cx="36150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 type="blank">
  <p:cSld name="BLANK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7" name="Google Shape;337;p27"/>
          <p:cNvSpPr txBox="1">
            <a:spLocks noGrp="1"/>
          </p:cNvSpPr>
          <p:nvPr>
            <p:ph type="sldNum" idx="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8" name="Google Shape;338;p27"/>
          <p:cNvSpPr txBox="1">
            <a:spLocks noGrp="1"/>
          </p:cNvSpPr>
          <p:nvPr>
            <p:ph type="body" idx="1"/>
          </p:nvPr>
        </p:nvSpPr>
        <p:spPr>
          <a:xfrm>
            <a:off x="370225" y="1251400"/>
            <a:ext cx="4187700" cy="27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/>
          </a:p>
        </p:txBody>
      </p:sp>
      <p:sp>
        <p:nvSpPr>
          <p:cNvPr id="339" name="Google Shape;339;p27"/>
          <p:cNvSpPr>
            <a:spLocks noGrp="1"/>
          </p:cNvSpPr>
          <p:nvPr>
            <p:ph type="pic" idx="3"/>
          </p:nvPr>
        </p:nvSpPr>
        <p:spPr>
          <a:xfrm>
            <a:off x="5024275" y="517950"/>
            <a:ext cx="3708000" cy="41076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40" name="Google Shape;340;p27"/>
          <p:cNvSpPr txBox="1">
            <a:spLocks noGrp="1"/>
          </p:cNvSpPr>
          <p:nvPr>
            <p:ph type="title"/>
          </p:nvPr>
        </p:nvSpPr>
        <p:spPr>
          <a:xfrm>
            <a:off x="370225" y="3843600"/>
            <a:ext cx="3615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27"/>
          <p:cNvSpPr txBox="1">
            <a:spLocks noGrp="1"/>
          </p:cNvSpPr>
          <p:nvPr>
            <p:ph type="subTitle" idx="4"/>
          </p:nvPr>
        </p:nvSpPr>
        <p:spPr>
          <a:xfrm>
            <a:off x="370225" y="4168450"/>
            <a:ext cx="36150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images">
  <p:cSld name="CUSTOM_2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8"/>
          <p:cNvSpPr>
            <a:spLocks noGrp="1"/>
          </p:cNvSpPr>
          <p:nvPr>
            <p:ph type="pic" idx="2"/>
          </p:nvPr>
        </p:nvSpPr>
        <p:spPr>
          <a:xfrm>
            <a:off x="448500" y="1119200"/>
            <a:ext cx="2594700" cy="35805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44" name="Google Shape;344;p28"/>
          <p:cNvSpPr txBox="1">
            <a:spLocks noGrp="1"/>
          </p:cNvSpPr>
          <p:nvPr>
            <p:ph type="title"/>
          </p:nvPr>
        </p:nvSpPr>
        <p:spPr>
          <a:xfrm>
            <a:off x="311700" y="173700"/>
            <a:ext cx="8392200" cy="10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45" name="Google Shape;345;p28"/>
          <p:cNvSpPr>
            <a:spLocks noGrp="1"/>
          </p:cNvSpPr>
          <p:nvPr>
            <p:ph type="pic" idx="3"/>
          </p:nvPr>
        </p:nvSpPr>
        <p:spPr>
          <a:xfrm>
            <a:off x="3270300" y="1119200"/>
            <a:ext cx="2594700" cy="35805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46" name="Google Shape;346;p28"/>
          <p:cNvSpPr>
            <a:spLocks noGrp="1"/>
          </p:cNvSpPr>
          <p:nvPr>
            <p:ph type="pic" idx="4"/>
          </p:nvPr>
        </p:nvSpPr>
        <p:spPr>
          <a:xfrm>
            <a:off x="6092100" y="1119200"/>
            <a:ext cx="2594700" cy="35805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 ">
  <p:cSld name="CUSTOM_2_3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9"/>
          <p:cNvSpPr>
            <a:spLocks noGrp="1"/>
          </p:cNvSpPr>
          <p:nvPr>
            <p:ph type="pic" idx="2"/>
          </p:nvPr>
        </p:nvSpPr>
        <p:spPr>
          <a:xfrm>
            <a:off x="448500" y="1119200"/>
            <a:ext cx="8255400" cy="35805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49" name="Google Shape;349;p29"/>
          <p:cNvSpPr txBox="1">
            <a:spLocks noGrp="1"/>
          </p:cNvSpPr>
          <p:nvPr>
            <p:ph type="title"/>
          </p:nvPr>
        </p:nvSpPr>
        <p:spPr>
          <a:xfrm>
            <a:off x="311700" y="173700"/>
            <a:ext cx="8392200" cy="10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CUSTOM_2_2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0"/>
          <p:cNvSpPr>
            <a:spLocks noGrp="1"/>
          </p:cNvSpPr>
          <p:nvPr>
            <p:ph type="pic" idx="2"/>
          </p:nvPr>
        </p:nvSpPr>
        <p:spPr>
          <a:xfrm>
            <a:off x="448500" y="1119200"/>
            <a:ext cx="2594700" cy="19005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52" name="Google Shape;352;p30"/>
          <p:cNvSpPr txBox="1">
            <a:spLocks noGrp="1"/>
          </p:cNvSpPr>
          <p:nvPr>
            <p:ph type="title"/>
          </p:nvPr>
        </p:nvSpPr>
        <p:spPr>
          <a:xfrm>
            <a:off x="311700" y="173700"/>
            <a:ext cx="8392200" cy="10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53" name="Google Shape;353;p30"/>
          <p:cNvSpPr txBox="1">
            <a:spLocks noGrp="1"/>
          </p:cNvSpPr>
          <p:nvPr>
            <p:ph type="body" idx="1"/>
          </p:nvPr>
        </p:nvSpPr>
        <p:spPr>
          <a:xfrm>
            <a:off x="587850" y="3537900"/>
            <a:ext cx="2316000" cy="11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4" name="Google Shape;354;p30"/>
          <p:cNvSpPr txBox="1">
            <a:spLocks noGrp="1"/>
          </p:cNvSpPr>
          <p:nvPr>
            <p:ph type="subTitle" idx="3"/>
          </p:nvPr>
        </p:nvSpPr>
        <p:spPr>
          <a:xfrm>
            <a:off x="487200" y="3148300"/>
            <a:ext cx="25173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355" name="Google Shape;355;p30"/>
          <p:cNvSpPr>
            <a:spLocks noGrp="1"/>
          </p:cNvSpPr>
          <p:nvPr>
            <p:ph type="pic" idx="4"/>
          </p:nvPr>
        </p:nvSpPr>
        <p:spPr>
          <a:xfrm>
            <a:off x="6092100" y="1119200"/>
            <a:ext cx="2594700" cy="19005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56" name="Google Shape;356;p30"/>
          <p:cNvSpPr txBox="1">
            <a:spLocks noGrp="1"/>
          </p:cNvSpPr>
          <p:nvPr>
            <p:ph type="body" idx="5"/>
          </p:nvPr>
        </p:nvSpPr>
        <p:spPr>
          <a:xfrm>
            <a:off x="6231450" y="3537900"/>
            <a:ext cx="2316000" cy="11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7" name="Google Shape;357;p30"/>
          <p:cNvSpPr txBox="1">
            <a:spLocks noGrp="1"/>
          </p:cNvSpPr>
          <p:nvPr>
            <p:ph type="subTitle" idx="6"/>
          </p:nvPr>
        </p:nvSpPr>
        <p:spPr>
          <a:xfrm>
            <a:off x="6130800" y="3148300"/>
            <a:ext cx="25173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358" name="Google Shape;358;p30"/>
          <p:cNvSpPr>
            <a:spLocks noGrp="1"/>
          </p:cNvSpPr>
          <p:nvPr>
            <p:ph type="pic" idx="7"/>
          </p:nvPr>
        </p:nvSpPr>
        <p:spPr>
          <a:xfrm>
            <a:off x="3270300" y="1119200"/>
            <a:ext cx="2594700" cy="19005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59" name="Google Shape;359;p30"/>
          <p:cNvSpPr txBox="1">
            <a:spLocks noGrp="1"/>
          </p:cNvSpPr>
          <p:nvPr>
            <p:ph type="body" idx="8"/>
          </p:nvPr>
        </p:nvSpPr>
        <p:spPr>
          <a:xfrm>
            <a:off x="3409650" y="3537900"/>
            <a:ext cx="2316000" cy="11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0" name="Google Shape;360;p30"/>
          <p:cNvSpPr txBox="1">
            <a:spLocks noGrp="1"/>
          </p:cNvSpPr>
          <p:nvPr>
            <p:ph type="subTitle" idx="9"/>
          </p:nvPr>
        </p:nvSpPr>
        <p:spPr>
          <a:xfrm>
            <a:off x="3309000" y="3148300"/>
            <a:ext cx="25173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72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TITLE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ctrTitle"/>
          </p:nvPr>
        </p:nvSpPr>
        <p:spPr>
          <a:xfrm>
            <a:off x="156190" y="1368783"/>
            <a:ext cx="4363200" cy="289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CUSTOM_2_2_1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1"/>
          <p:cNvSpPr>
            <a:spLocks noGrp="1"/>
          </p:cNvSpPr>
          <p:nvPr>
            <p:ph type="pic" idx="2"/>
          </p:nvPr>
        </p:nvSpPr>
        <p:spPr>
          <a:xfrm>
            <a:off x="448500" y="1119200"/>
            <a:ext cx="3946500" cy="19005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63" name="Google Shape;363;p31"/>
          <p:cNvSpPr txBox="1">
            <a:spLocks noGrp="1"/>
          </p:cNvSpPr>
          <p:nvPr>
            <p:ph type="title"/>
          </p:nvPr>
        </p:nvSpPr>
        <p:spPr>
          <a:xfrm>
            <a:off x="311700" y="173700"/>
            <a:ext cx="8392200" cy="10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4" name="Google Shape;364;p31"/>
          <p:cNvSpPr>
            <a:spLocks noGrp="1"/>
          </p:cNvSpPr>
          <p:nvPr>
            <p:ph type="pic" idx="3"/>
          </p:nvPr>
        </p:nvSpPr>
        <p:spPr>
          <a:xfrm>
            <a:off x="4740355" y="1119200"/>
            <a:ext cx="3946500" cy="19005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65" name="Google Shape;365;p31"/>
          <p:cNvSpPr txBox="1">
            <a:spLocks noGrp="1"/>
          </p:cNvSpPr>
          <p:nvPr>
            <p:ph type="body" idx="1"/>
          </p:nvPr>
        </p:nvSpPr>
        <p:spPr>
          <a:xfrm>
            <a:off x="4952302" y="3537900"/>
            <a:ext cx="3522600" cy="11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6" name="Google Shape;366;p31"/>
          <p:cNvSpPr txBox="1">
            <a:spLocks noGrp="1"/>
          </p:cNvSpPr>
          <p:nvPr>
            <p:ph type="subTitle" idx="4"/>
          </p:nvPr>
        </p:nvSpPr>
        <p:spPr>
          <a:xfrm>
            <a:off x="4799217" y="3148300"/>
            <a:ext cx="38286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367" name="Google Shape;367;p31"/>
          <p:cNvSpPr txBox="1">
            <a:spLocks noGrp="1"/>
          </p:cNvSpPr>
          <p:nvPr>
            <p:ph type="body" idx="5"/>
          </p:nvPr>
        </p:nvSpPr>
        <p:spPr>
          <a:xfrm>
            <a:off x="587850" y="3537900"/>
            <a:ext cx="3522600" cy="11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8" name="Google Shape;368;p31"/>
          <p:cNvSpPr txBox="1">
            <a:spLocks noGrp="1"/>
          </p:cNvSpPr>
          <p:nvPr>
            <p:ph type="subTitle" idx="6"/>
          </p:nvPr>
        </p:nvSpPr>
        <p:spPr>
          <a:xfrm>
            <a:off x="487200" y="3148300"/>
            <a:ext cx="35226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72">
          <p15:clr>
            <a:srgbClr val="E46962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CUSTOM_2_1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2"/>
          <p:cNvSpPr>
            <a:spLocks noGrp="1"/>
          </p:cNvSpPr>
          <p:nvPr>
            <p:ph type="pic" idx="2"/>
          </p:nvPr>
        </p:nvSpPr>
        <p:spPr>
          <a:xfrm>
            <a:off x="452850" y="1119200"/>
            <a:ext cx="2594700" cy="1082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71" name="Google Shape;371;p32"/>
          <p:cNvSpPr>
            <a:spLocks noGrp="1"/>
          </p:cNvSpPr>
          <p:nvPr>
            <p:ph type="pic" idx="3"/>
          </p:nvPr>
        </p:nvSpPr>
        <p:spPr>
          <a:xfrm>
            <a:off x="3274650" y="1119200"/>
            <a:ext cx="2594700" cy="1082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72" name="Google Shape;372;p32"/>
          <p:cNvSpPr>
            <a:spLocks noGrp="1"/>
          </p:cNvSpPr>
          <p:nvPr>
            <p:ph type="pic" idx="4"/>
          </p:nvPr>
        </p:nvSpPr>
        <p:spPr>
          <a:xfrm>
            <a:off x="6096450" y="1119200"/>
            <a:ext cx="2594700" cy="1082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73" name="Google Shape;373;p32"/>
          <p:cNvSpPr>
            <a:spLocks noGrp="1"/>
          </p:cNvSpPr>
          <p:nvPr>
            <p:ph type="pic" idx="5"/>
          </p:nvPr>
        </p:nvSpPr>
        <p:spPr>
          <a:xfrm>
            <a:off x="452850" y="2413849"/>
            <a:ext cx="2594700" cy="1082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74" name="Google Shape;374;p32"/>
          <p:cNvSpPr>
            <a:spLocks noGrp="1"/>
          </p:cNvSpPr>
          <p:nvPr>
            <p:ph type="pic" idx="6"/>
          </p:nvPr>
        </p:nvSpPr>
        <p:spPr>
          <a:xfrm>
            <a:off x="3274650" y="2413849"/>
            <a:ext cx="2594700" cy="1082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75" name="Google Shape;375;p32"/>
          <p:cNvSpPr>
            <a:spLocks noGrp="1"/>
          </p:cNvSpPr>
          <p:nvPr>
            <p:ph type="pic" idx="7"/>
          </p:nvPr>
        </p:nvSpPr>
        <p:spPr>
          <a:xfrm>
            <a:off x="6096450" y="2413849"/>
            <a:ext cx="2594700" cy="1082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76" name="Google Shape;376;p32"/>
          <p:cNvSpPr>
            <a:spLocks noGrp="1"/>
          </p:cNvSpPr>
          <p:nvPr>
            <p:ph type="pic" idx="8"/>
          </p:nvPr>
        </p:nvSpPr>
        <p:spPr>
          <a:xfrm>
            <a:off x="452850" y="3668962"/>
            <a:ext cx="2594700" cy="1082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77" name="Google Shape;377;p32"/>
          <p:cNvSpPr>
            <a:spLocks noGrp="1"/>
          </p:cNvSpPr>
          <p:nvPr>
            <p:ph type="pic" idx="9"/>
          </p:nvPr>
        </p:nvSpPr>
        <p:spPr>
          <a:xfrm>
            <a:off x="3274650" y="3668962"/>
            <a:ext cx="2594700" cy="1082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78" name="Google Shape;378;p32"/>
          <p:cNvSpPr>
            <a:spLocks noGrp="1"/>
          </p:cNvSpPr>
          <p:nvPr>
            <p:ph type="pic" idx="13"/>
          </p:nvPr>
        </p:nvSpPr>
        <p:spPr>
          <a:xfrm>
            <a:off x="6096450" y="3668962"/>
            <a:ext cx="2594700" cy="1082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79" name="Google Shape;379;p32"/>
          <p:cNvSpPr txBox="1">
            <a:spLocks noGrp="1"/>
          </p:cNvSpPr>
          <p:nvPr>
            <p:ph type="title"/>
          </p:nvPr>
        </p:nvSpPr>
        <p:spPr>
          <a:xfrm>
            <a:off x="311700" y="173700"/>
            <a:ext cx="8392200" cy="10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3">
          <p15:clr>
            <a:srgbClr val="E46962"/>
          </p15:clr>
        </p15:guide>
        <p15:guide id="2" pos="5472">
          <p15:clr>
            <a:srgbClr val="E46962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image grid">
  <p:cSld name="CUSTOM_4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3"/>
          <p:cNvSpPr>
            <a:spLocks noGrp="1"/>
          </p:cNvSpPr>
          <p:nvPr>
            <p:ph type="pic" idx="2"/>
          </p:nvPr>
        </p:nvSpPr>
        <p:spPr>
          <a:xfrm>
            <a:off x="5548625" y="2673475"/>
            <a:ext cx="3355200" cy="22203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82" name="Google Shape;382;p33"/>
          <p:cNvSpPr>
            <a:spLocks noGrp="1"/>
          </p:cNvSpPr>
          <p:nvPr>
            <p:ph type="pic" idx="3"/>
          </p:nvPr>
        </p:nvSpPr>
        <p:spPr>
          <a:xfrm>
            <a:off x="5548625" y="247600"/>
            <a:ext cx="3355200" cy="22203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83" name="Google Shape;383;p33"/>
          <p:cNvSpPr>
            <a:spLocks noGrp="1"/>
          </p:cNvSpPr>
          <p:nvPr>
            <p:ph type="pic" idx="4"/>
          </p:nvPr>
        </p:nvSpPr>
        <p:spPr>
          <a:xfrm>
            <a:off x="260425" y="247600"/>
            <a:ext cx="5088900" cy="46461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CUSTOM_4_1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4"/>
          <p:cNvSpPr>
            <a:spLocks noGrp="1"/>
          </p:cNvSpPr>
          <p:nvPr>
            <p:ph type="pic" idx="2"/>
          </p:nvPr>
        </p:nvSpPr>
        <p:spPr>
          <a:xfrm>
            <a:off x="260425" y="247600"/>
            <a:ext cx="8643300" cy="46461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two images">
  <p:cSld name="CUSTOM_3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5"/>
          <p:cNvSpPr>
            <a:spLocks noGrp="1"/>
          </p:cNvSpPr>
          <p:nvPr>
            <p:ph type="pic" idx="2"/>
          </p:nvPr>
        </p:nvSpPr>
        <p:spPr>
          <a:xfrm>
            <a:off x="6428025" y="1119200"/>
            <a:ext cx="2410800" cy="37767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88" name="Google Shape;388;p35"/>
          <p:cNvSpPr>
            <a:spLocks noGrp="1"/>
          </p:cNvSpPr>
          <p:nvPr>
            <p:ph type="pic" idx="3"/>
          </p:nvPr>
        </p:nvSpPr>
        <p:spPr>
          <a:xfrm>
            <a:off x="324925" y="1119200"/>
            <a:ext cx="5805900" cy="2115600"/>
          </a:xfrm>
          <a:prstGeom prst="roundRect">
            <a:avLst>
              <a:gd name="adj" fmla="val 7618"/>
            </a:avLst>
          </a:prstGeom>
          <a:noFill/>
          <a:ln>
            <a:noFill/>
          </a:ln>
        </p:spPr>
      </p:sp>
      <p:sp>
        <p:nvSpPr>
          <p:cNvPr id="389" name="Google Shape;389;p35"/>
          <p:cNvSpPr txBox="1">
            <a:spLocks noGrp="1"/>
          </p:cNvSpPr>
          <p:nvPr>
            <p:ph type="title"/>
          </p:nvPr>
        </p:nvSpPr>
        <p:spPr>
          <a:xfrm>
            <a:off x="311700" y="173700"/>
            <a:ext cx="8527200" cy="10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0" name="Google Shape;390;p35"/>
          <p:cNvSpPr txBox="1">
            <a:spLocks noGrp="1"/>
          </p:cNvSpPr>
          <p:nvPr>
            <p:ph type="body" idx="1"/>
          </p:nvPr>
        </p:nvSpPr>
        <p:spPr>
          <a:xfrm>
            <a:off x="770775" y="3493500"/>
            <a:ext cx="5309100" cy="9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marL="914400" lvl="1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2pPr>
            <a:lvl3pPr marL="1371600" lvl="2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3pPr>
            <a:lvl4pPr marL="1828800" lvl="3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4pPr>
            <a:lvl5pPr marL="2286000" lvl="4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5pPr>
            <a:lvl6pPr marL="2743200" lvl="5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6pPr>
            <a:lvl7pPr marL="3200400" lvl="6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7pPr>
            <a:lvl8pPr marL="3657600" lvl="7" indent="-387350">
              <a:spcBef>
                <a:spcPts val="0"/>
              </a:spcBef>
              <a:spcAft>
                <a:spcPts val="0"/>
              </a:spcAft>
              <a:buSzPts val="2500"/>
              <a:buChar char="○"/>
              <a:defRPr sz="2500"/>
            </a:lvl8pPr>
            <a:lvl9pPr marL="4114800" lvl="8" indent="-387350">
              <a:spcBef>
                <a:spcPts val="0"/>
              </a:spcBef>
              <a:spcAft>
                <a:spcPts val="0"/>
              </a:spcAft>
              <a:buSzPts val="2500"/>
              <a:buChar char="■"/>
              <a:defRPr sz="2500"/>
            </a:lvl9pPr>
          </a:lstStyle>
          <a:p>
            <a:endParaRPr/>
          </a:p>
        </p:txBody>
      </p:sp>
      <p:sp>
        <p:nvSpPr>
          <p:cNvPr id="391" name="Google Shape;391;p35"/>
          <p:cNvSpPr txBox="1">
            <a:spLocks noGrp="1"/>
          </p:cNvSpPr>
          <p:nvPr>
            <p:ph type="title" idx="4"/>
          </p:nvPr>
        </p:nvSpPr>
        <p:spPr>
          <a:xfrm>
            <a:off x="770775" y="4397400"/>
            <a:ext cx="3615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35"/>
          <p:cNvSpPr txBox="1">
            <a:spLocks noGrp="1"/>
          </p:cNvSpPr>
          <p:nvPr>
            <p:ph type="subTitle" idx="5"/>
          </p:nvPr>
        </p:nvSpPr>
        <p:spPr>
          <a:xfrm>
            <a:off x="770775" y="4722250"/>
            <a:ext cx="36150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Urbanist Black"/>
              <a:buNone/>
              <a:defRPr sz="1200"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3_1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6"/>
          <p:cNvSpPr txBox="1">
            <a:spLocks noGrp="1"/>
          </p:cNvSpPr>
          <p:nvPr>
            <p:ph type="body" idx="1"/>
          </p:nvPr>
        </p:nvSpPr>
        <p:spPr>
          <a:xfrm>
            <a:off x="311700" y="1447800"/>
            <a:ext cx="4158600" cy="3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5" name="Google Shape;395;p36"/>
          <p:cNvSpPr txBox="1">
            <a:spLocks noGrp="1"/>
          </p:cNvSpPr>
          <p:nvPr>
            <p:ph type="title"/>
          </p:nvPr>
        </p:nvSpPr>
        <p:spPr>
          <a:xfrm>
            <a:off x="311700" y="173700"/>
            <a:ext cx="8527200" cy="10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6" name="Google Shape;396;p36"/>
          <p:cNvSpPr txBox="1">
            <a:spLocks noGrp="1"/>
          </p:cNvSpPr>
          <p:nvPr>
            <p:ph type="body" idx="2"/>
          </p:nvPr>
        </p:nvSpPr>
        <p:spPr>
          <a:xfrm>
            <a:off x="4680300" y="1447800"/>
            <a:ext cx="4158600" cy="33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15">
          <p15:clr>
            <a:srgbClr val="E46962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_1_1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9" name="Google Shape;399;p3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0" name="Google Shape;40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4" name="Google Shape;404;p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5" name="Google Shape;405;p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6" name="Google Shape;406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13" name="Google Shape;413;p4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14" name="Google Shape;414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17" name="Google Shape;417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with design">
  <p:cSld name="TITLE_1_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ctrTitle"/>
          </p:nvPr>
        </p:nvSpPr>
        <p:spPr>
          <a:xfrm>
            <a:off x="156190" y="1368783"/>
            <a:ext cx="4363200" cy="289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3" name="Google Shape;63;p5"/>
          <p:cNvGrpSpPr/>
          <p:nvPr/>
        </p:nvGrpSpPr>
        <p:grpSpPr>
          <a:xfrm>
            <a:off x="5665365" y="1777922"/>
            <a:ext cx="2922519" cy="2897359"/>
            <a:chOff x="5489585" y="1688656"/>
            <a:chExt cx="3045242" cy="3019026"/>
          </a:xfrm>
        </p:grpSpPr>
        <p:grpSp>
          <p:nvGrpSpPr>
            <p:cNvPr id="64" name="Google Shape;64;p5"/>
            <p:cNvGrpSpPr/>
            <p:nvPr/>
          </p:nvGrpSpPr>
          <p:grpSpPr>
            <a:xfrm>
              <a:off x="5489585" y="1688656"/>
              <a:ext cx="3045242" cy="3019026"/>
              <a:chOff x="5923027" y="1926500"/>
              <a:chExt cx="2598551" cy="2576181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6623800" y="2628610"/>
                <a:ext cx="1192800" cy="1202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 rot="10800000">
                <a:off x="5923027" y="1926500"/>
                <a:ext cx="1310400" cy="13104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67" name="Google Shape;67;p5"/>
              <p:cNvSpPr/>
              <p:nvPr/>
            </p:nvSpPr>
            <p:spPr>
              <a:xfrm rot="5400000">
                <a:off x="5923035" y="3192281"/>
                <a:ext cx="1310400" cy="13104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68" name="Google Shape;68;p5"/>
              <p:cNvSpPr/>
              <p:nvPr/>
            </p:nvSpPr>
            <p:spPr>
              <a:xfrm>
                <a:off x="7211178" y="3192281"/>
                <a:ext cx="1310400" cy="13104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 rot="-5400000">
                <a:off x="7211171" y="1926500"/>
                <a:ext cx="1310400" cy="13104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70" name="Google Shape;70;p5"/>
            <p:cNvSpPr/>
            <p:nvPr/>
          </p:nvSpPr>
          <p:spPr>
            <a:xfrm>
              <a:off x="6854273" y="3045975"/>
              <a:ext cx="319500" cy="3198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1" name="Google Shape;71;p5"/>
          <p:cNvSpPr/>
          <p:nvPr/>
        </p:nvSpPr>
        <p:spPr>
          <a:xfrm>
            <a:off x="6550174" y="134741"/>
            <a:ext cx="1152900" cy="1152900"/>
          </a:xfrm>
          <a:prstGeom prst="pie">
            <a:avLst>
              <a:gd name="adj1" fmla="val 0"/>
              <a:gd name="adj2" fmla="val 1620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72" name="Google Shape;72;p5"/>
          <p:cNvGrpSpPr/>
          <p:nvPr/>
        </p:nvGrpSpPr>
        <p:grpSpPr>
          <a:xfrm>
            <a:off x="5262520" y="134674"/>
            <a:ext cx="1132500" cy="1132500"/>
            <a:chOff x="5254564" y="134674"/>
            <a:chExt cx="1132500" cy="1132500"/>
          </a:xfrm>
        </p:grpSpPr>
        <p:sp>
          <p:nvSpPr>
            <p:cNvPr id="73" name="Google Shape;73;p5"/>
            <p:cNvSpPr/>
            <p:nvPr/>
          </p:nvSpPr>
          <p:spPr>
            <a:xfrm>
              <a:off x="5254564" y="134674"/>
              <a:ext cx="1132500" cy="1132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5434076" y="271312"/>
              <a:ext cx="783300" cy="4296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" name="Google Shape;75;p5"/>
            <p:cNvSpPr/>
            <p:nvPr/>
          </p:nvSpPr>
          <p:spPr>
            <a:xfrm rot="10800000">
              <a:off x="5434191" y="701025"/>
              <a:ext cx="783300" cy="4296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6" name="Google Shape;76;p5"/>
          <p:cNvGrpSpPr/>
          <p:nvPr/>
        </p:nvGrpSpPr>
        <p:grpSpPr>
          <a:xfrm>
            <a:off x="7902515" y="206511"/>
            <a:ext cx="1009364" cy="1009364"/>
            <a:chOff x="7711668" y="191367"/>
            <a:chExt cx="1152900" cy="1152900"/>
          </a:xfrm>
        </p:grpSpPr>
        <p:sp>
          <p:nvSpPr>
            <p:cNvPr id="77" name="Google Shape;77;p5"/>
            <p:cNvSpPr/>
            <p:nvPr/>
          </p:nvSpPr>
          <p:spPr>
            <a:xfrm>
              <a:off x="7711668" y="191367"/>
              <a:ext cx="1152900" cy="1152900"/>
            </a:xfrm>
            <a:prstGeom prst="pie">
              <a:avLst>
                <a:gd name="adj1" fmla="val 5371730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8266053" y="191367"/>
              <a:ext cx="580500" cy="1152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7986408" y="421309"/>
              <a:ext cx="691800" cy="684900"/>
            </a:xfrm>
            <a:prstGeom prst="pie">
              <a:avLst>
                <a:gd name="adj1" fmla="val 5385340"/>
                <a:gd name="adj2" fmla="val 1620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8325900" y="421309"/>
              <a:ext cx="520500" cy="684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1" name="Google Shape;81;p5"/>
          <p:cNvSpPr/>
          <p:nvPr/>
        </p:nvSpPr>
        <p:spPr>
          <a:xfrm rot="5400000">
            <a:off x="6601774" y="1994511"/>
            <a:ext cx="1049700" cy="10485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5"/>
          <p:cNvSpPr/>
          <p:nvPr/>
        </p:nvSpPr>
        <p:spPr>
          <a:xfrm rot="5400000">
            <a:off x="6601774" y="1481152"/>
            <a:ext cx="1049700" cy="10485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83" name="Google Shape;83;p5"/>
          <p:cNvGrpSpPr/>
          <p:nvPr/>
        </p:nvGrpSpPr>
        <p:grpSpPr>
          <a:xfrm>
            <a:off x="5252281" y="2624507"/>
            <a:ext cx="1152977" cy="1152977"/>
            <a:chOff x="5289000" y="2571675"/>
            <a:chExt cx="1285800" cy="1285800"/>
          </a:xfrm>
        </p:grpSpPr>
        <p:sp>
          <p:nvSpPr>
            <p:cNvPr id="84" name="Google Shape;84;p5"/>
            <p:cNvSpPr/>
            <p:nvPr/>
          </p:nvSpPr>
          <p:spPr>
            <a:xfrm rot="10800000">
              <a:off x="5289000" y="2571675"/>
              <a:ext cx="1285800" cy="1285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grpSp>
          <p:nvGrpSpPr>
            <p:cNvPr id="85" name="Google Shape;85;p5"/>
            <p:cNvGrpSpPr/>
            <p:nvPr/>
          </p:nvGrpSpPr>
          <p:grpSpPr>
            <a:xfrm>
              <a:off x="5493517" y="2781872"/>
              <a:ext cx="887935" cy="887716"/>
              <a:chOff x="5493517" y="2781872"/>
              <a:chExt cx="887935" cy="887716"/>
            </a:xfrm>
          </p:grpSpPr>
          <p:sp>
            <p:nvSpPr>
              <p:cNvPr id="86" name="Google Shape;86;p5"/>
              <p:cNvSpPr/>
              <p:nvPr/>
            </p:nvSpPr>
            <p:spPr>
              <a:xfrm>
                <a:off x="5493752" y="2781882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 rot="10800000">
                <a:off x="5493530" y="2781882"/>
                <a:ext cx="887700" cy="887700"/>
              </a:xfrm>
              <a:prstGeom prst="pie">
                <a:avLst>
                  <a:gd name="adj1" fmla="val 10800229"/>
                  <a:gd name="adj2" fmla="val 16217256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 rot="5400000">
                <a:off x="5493744" y="2781888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9" name="Google Shape;89;p5"/>
              <p:cNvSpPr/>
              <p:nvPr/>
            </p:nvSpPr>
            <p:spPr>
              <a:xfrm rot="-5400000">
                <a:off x="5493517" y="2781872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90" name="Google Shape;90;p5"/>
          <p:cNvGrpSpPr/>
          <p:nvPr/>
        </p:nvGrpSpPr>
        <p:grpSpPr>
          <a:xfrm>
            <a:off x="7830177" y="1408401"/>
            <a:ext cx="1154053" cy="1154053"/>
            <a:chOff x="7862550" y="1278950"/>
            <a:chExt cx="1287000" cy="1287000"/>
          </a:xfrm>
        </p:grpSpPr>
        <p:sp>
          <p:nvSpPr>
            <p:cNvPr id="91" name="Google Shape;91;p5"/>
            <p:cNvSpPr/>
            <p:nvPr/>
          </p:nvSpPr>
          <p:spPr>
            <a:xfrm>
              <a:off x="8434900" y="1278950"/>
              <a:ext cx="137400" cy="128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 rot="5400000">
              <a:off x="8437350" y="1278950"/>
              <a:ext cx="137400" cy="1287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 rot="2700000">
              <a:off x="8447145" y="1277182"/>
              <a:ext cx="137462" cy="128700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 rot="8100000">
              <a:off x="8448850" y="1278958"/>
              <a:ext cx="137462" cy="128700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5" name="Google Shape;95;p5"/>
          <p:cNvSpPr/>
          <p:nvPr/>
        </p:nvSpPr>
        <p:spPr>
          <a:xfrm>
            <a:off x="7909337" y="3926581"/>
            <a:ext cx="1964700" cy="1964700"/>
          </a:xfrm>
          <a:prstGeom prst="pie">
            <a:avLst>
              <a:gd name="adj1" fmla="val 10800229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6" name="Google Shape;96;p5"/>
          <p:cNvSpPr>
            <a:spLocks noGrp="1"/>
          </p:cNvSpPr>
          <p:nvPr>
            <p:ph type="pic" idx="2"/>
          </p:nvPr>
        </p:nvSpPr>
        <p:spPr>
          <a:xfrm>
            <a:off x="5251720" y="1368775"/>
            <a:ext cx="1154100" cy="1154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7" name="Google Shape;97;p5"/>
          <p:cNvSpPr>
            <a:spLocks noGrp="1"/>
          </p:cNvSpPr>
          <p:nvPr>
            <p:ph type="pic" idx="3"/>
          </p:nvPr>
        </p:nvSpPr>
        <p:spPr>
          <a:xfrm>
            <a:off x="7865800" y="2667450"/>
            <a:ext cx="1154100" cy="1154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8" name="Google Shape;98;p5"/>
          <p:cNvSpPr>
            <a:spLocks noGrp="1"/>
          </p:cNvSpPr>
          <p:nvPr>
            <p:ph type="pic" idx="4"/>
          </p:nvPr>
        </p:nvSpPr>
        <p:spPr>
          <a:xfrm>
            <a:off x="6549574" y="3873750"/>
            <a:ext cx="1154100" cy="11541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99" name="Google Shape;99;p5"/>
          <p:cNvGrpSpPr/>
          <p:nvPr/>
        </p:nvGrpSpPr>
        <p:grpSpPr>
          <a:xfrm>
            <a:off x="5304493" y="3926575"/>
            <a:ext cx="1048500" cy="1048500"/>
            <a:chOff x="5304493" y="3926575"/>
            <a:chExt cx="1048500" cy="1048500"/>
          </a:xfrm>
        </p:grpSpPr>
        <p:sp>
          <p:nvSpPr>
            <p:cNvPr id="100" name="Google Shape;100;p5"/>
            <p:cNvSpPr/>
            <p:nvPr/>
          </p:nvSpPr>
          <p:spPr>
            <a:xfrm rot="5400000">
              <a:off x="5564743" y="4170483"/>
              <a:ext cx="528000" cy="1048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 rot="5400000">
              <a:off x="5304493" y="3926575"/>
              <a:ext cx="1048500" cy="1048500"/>
            </a:xfrm>
            <a:prstGeom prst="pie">
              <a:avLst>
                <a:gd name="adj1" fmla="val 5371730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 rot="5400000">
              <a:off x="5598925" y="4413681"/>
              <a:ext cx="467100" cy="622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5521200" y="4182625"/>
              <a:ext cx="622500" cy="6210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5665375" y="4319000"/>
              <a:ext cx="328200" cy="328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1" name="Google Shape;421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5" name="Google Shape;425;p4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6" name="Google Shape;426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2" name="Google Shape;432;p4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3" name="Google Shape;433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36" name="Google Shape;436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4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0" name="Google Shape;440;p4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1" name="Google Shape;441;p4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2" name="Google Shape;442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5" name="Google Shape;445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8" name="Google Shape;448;p4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9" name="Google Shape;449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(g3f4c4d8f593_7_0)">
  <p:cSld name="Generated (g3f4c4d8f593_7_0)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7" name="Google Shape;10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with design">
  <p:cSld name="SECTION_HEADER_1_1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/>
          <p:nvPr/>
        </p:nvSpPr>
        <p:spPr>
          <a:xfrm>
            <a:off x="3827121" y="442880"/>
            <a:ext cx="986700" cy="9867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10" name="Google Shape;11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1" name="Google Shape;111;p7"/>
          <p:cNvGrpSpPr/>
          <p:nvPr/>
        </p:nvGrpSpPr>
        <p:grpSpPr>
          <a:xfrm>
            <a:off x="4467749" y="2331802"/>
            <a:ext cx="3699724" cy="3667875"/>
            <a:chOff x="4467749" y="2331802"/>
            <a:chExt cx="3699724" cy="3667875"/>
          </a:xfrm>
        </p:grpSpPr>
        <p:grpSp>
          <p:nvGrpSpPr>
            <p:cNvPr id="112" name="Google Shape;112;p7"/>
            <p:cNvGrpSpPr/>
            <p:nvPr/>
          </p:nvGrpSpPr>
          <p:grpSpPr>
            <a:xfrm>
              <a:off x="4467749" y="2331802"/>
              <a:ext cx="3699724" cy="3667875"/>
              <a:chOff x="4467749" y="2331802"/>
              <a:chExt cx="3699724" cy="3667875"/>
            </a:xfrm>
          </p:grpSpPr>
          <p:sp>
            <p:nvSpPr>
              <p:cNvPr id="113" name="Google Shape;113;p7"/>
              <p:cNvSpPr/>
              <p:nvPr/>
            </p:nvSpPr>
            <p:spPr>
              <a:xfrm>
                <a:off x="5465523" y="3331479"/>
                <a:ext cx="1698300" cy="1711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14" name="Google Shape;114;p7"/>
              <p:cNvSpPr/>
              <p:nvPr/>
            </p:nvSpPr>
            <p:spPr>
              <a:xfrm rot="10800000">
                <a:off x="4467749" y="2331802"/>
                <a:ext cx="1865700" cy="1865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 rot="5400000">
                <a:off x="4467762" y="4133978"/>
                <a:ext cx="1865700" cy="1865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16" name="Google Shape;116;p7"/>
              <p:cNvSpPr/>
              <p:nvPr/>
            </p:nvSpPr>
            <p:spPr>
              <a:xfrm>
                <a:off x="6301773" y="4133978"/>
                <a:ext cx="1865700" cy="1865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17" name="Google Shape;117;p7"/>
              <p:cNvSpPr/>
              <p:nvPr/>
            </p:nvSpPr>
            <p:spPr>
              <a:xfrm rot="-5400000">
                <a:off x="6301763" y="2331802"/>
                <a:ext cx="1865700" cy="1865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118" name="Google Shape;118;p7"/>
            <p:cNvSpPr/>
            <p:nvPr/>
          </p:nvSpPr>
          <p:spPr>
            <a:xfrm>
              <a:off x="6153961" y="4001955"/>
              <a:ext cx="327300" cy="3276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19" name="Google Shape;119;p7"/>
          <p:cNvGrpSpPr/>
          <p:nvPr/>
        </p:nvGrpSpPr>
        <p:grpSpPr>
          <a:xfrm>
            <a:off x="7362326" y="3495617"/>
            <a:ext cx="1427100" cy="1427100"/>
            <a:chOff x="7362326" y="3495617"/>
            <a:chExt cx="1427100" cy="1427100"/>
          </a:xfrm>
        </p:grpSpPr>
        <p:sp>
          <p:nvSpPr>
            <p:cNvPr id="120" name="Google Shape;120;p7"/>
            <p:cNvSpPr/>
            <p:nvPr/>
          </p:nvSpPr>
          <p:spPr>
            <a:xfrm>
              <a:off x="7362326" y="3495617"/>
              <a:ext cx="1427100" cy="1427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7588475" y="3667753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2" name="Google Shape;122;p7"/>
            <p:cNvSpPr/>
            <p:nvPr/>
          </p:nvSpPr>
          <p:spPr>
            <a:xfrm rot="10800000">
              <a:off x="7588720" y="4209115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" name="Google Shape;123;p7"/>
          <p:cNvSpPr>
            <a:spLocks noGrp="1"/>
          </p:cNvSpPr>
          <p:nvPr>
            <p:ph type="pic" idx="2"/>
          </p:nvPr>
        </p:nvSpPr>
        <p:spPr>
          <a:xfrm>
            <a:off x="1967105" y="172100"/>
            <a:ext cx="1427100" cy="14271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124" name="Google Shape;124;p7"/>
          <p:cNvGrpSpPr/>
          <p:nvPr/>
        </p:nvGrpSpPr>
        <p:grpSpPr>
          <a:xfrm>
            <a:off x="3606911" y="172102"/>
            <a:ext cx="1427100" cy="1427100"/>
            <a:chOff x="3627648" y="1768477"/>
            <a:chExt cx="1427100" cy="1427100"/>
          </a:xfrm>
        </p:grpSpPr>
        <p:sp>
          <p:nvSpPr>
            <p:cNvPr id="125" name="Google Shape;125;p7"/>
            <p:cNvSpPr/>
            <p:nvPr/>
          </p:nvSpPr>
          <p:spPr>
            <a:xfrm>
              <a:off x="3627648" y="1768477"/>
              <a:ext cx="1427100" cy="1427100"/>
            </a:xfrm>
            <a:prstGeom prst="pie">
              <a:avLst>
                <a:gd name="adj1" fmla="val 5371730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3888272" y="2026616"/>
              <a:ext cx="905700" cy="905700"/>
            </a:xfrm>
            <a:prstGeom prst="pie">
              <a:avLst>
                <a:gd name="adj1" fmla="val 5370378"/>
                <a:gd name="adj2" fmla="val 1620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27" name="Google Shape;127;p7"/>
          <p:cNvGrpSpPr/>
          <p:nvPr/>
        </p:nvGrpSpPr>
        <p:grpSpPr>
          <a:xfrm>
            <a:off x="4714607" y="110592"/>
            <a:ext cx="1550100" cy="1550100"/>
            <a:chOff x="4610744" y="1678917"/>
            <a:chExt cx="1550100" cy="1550100"/>
          </a:xfrm>
        </p:grpSpPr>
        <p:sp>
          <p:nvSpPr>
            <p:cNvPr id="128" name="Google Shape;128;p7"/>
            <p:cNvSpPr/>
            <p:nvPr/>
          </p:nvSpPr>
          <p:spPr>
            <a:xfrm>
              <a:off x="5300028" y="1678917"/>
              <a:ext cx="165600" cy="15501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29" name="Google Shape;129;p7"/>
            <p:cNvSpPr/>
            <p:nvPr/>
          </p:nvSpPr>
          <p:spPr>
            <a:xfrm rot="5400000">
              <a:off x="5302994" y="1679032"/>
              <a:ext cx="165600" cy="15501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0" name="Google Shape;130;p7"/>
            <p:cNvSpPr/>
            <p:nvPr/>
          </p:nvSpPr>
          <p:spPr>
            <a:xfrm rot="2700000">
              <a:off x="5314756" y="1676715"/>
              <a:ext cx="165463" cy="1550261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1" name="Google Shape;131;p7"/>
            <p:cNvSpPr/>
            <p:nvPr/>
          </p:nvSpPr>
          <p:spPr>
            <a:xfrm rot="8100000">
              <a:off x="5316947" y="1678838"/>
              <a:ext cx="165463" cy="1550261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3" name="Google Shape;133;p7"/>
          <p:cNvSpPr/>
          <p:nvPr/>
        </p:nvSpPr>
        <p:spPr>
          <a:xfrm rot="10800000">
            <a:off x="7481003" y="159665"/>
            <a:ext cx="1335900" cy="13350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134" name="Google Shape;134;p7"/>
          <p:cNvGrpSpPr/>
          <p:nvPr/>
        </p:nvGrpSpPr>
        <p:grpSpPr>
          <a:xfrm>
            <a:off x="327330" y="172104"/>
            <a:ext cx="1427100" cy="1427100"/>
            <a:chOff x="327330" y="1704829"/>
            <a:chExt cx="1427100" cy="1427100"/>
          </a:xfrm>
        </p:grpSpPr>
        <p:sp>
          <p:nvSpPr>
            <p:cNvPr id="135" name="Google Shape;135;p7"/>
            <p:cNvSpPr/>
            <p:nvPr/>
          </p:nvSpPr>
          <p:spPr>
            <a:xfrm>
              <a:off x="327330" y="1704829"/>
              <a:ext cx="1427100" cy="1427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553479" y="1876966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37" name="Google Shape;137;p7"/>
            <p:cNvSpPr/>
            <p:nvPr/>
          </p:nvSpPr>
          <p:spPr>
            <a:xfrm rot="10800000">
              <a:off x="553724" y="2418485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38" name="Google Shape;138;p7"/>
          <p:cNvSpPr>
            <a:spLocks noGrp="1"/>
          </p:cNvSpPr>
          <p:nvPr>
            <p:ph type="pic" idx="3"/>
          </p:nvPr>
        </p:nvSpPr>
        <p:spPr>
          <a:xfrm>
            <a:off x="6513505" y="172100"/>
            <a:ext cx="1427100" cy="1427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9" name="Google Shape;139;p7"/>
          <p:cNvSpPr>
            <a:spLocks noGrp="1"/>
          </p:cNvSpPr>
          <p:nvPr>
            <p:ph type="pic" idx="4"/>
          </p:nvPr>
        </p:nvSpPr>
        <p:spPr>
          <a:xfrm>
            <a:off x="3858455" y="3482800"/>
            <a:ext cx="1427100" cy="14271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140" name="Google Shape;140;p7"/>
          <p:cNvGrpSpPr/>
          <p:nvPr/>
        </p:nvGrpSpPr>
        <p:grpSpPr>
          <a:xfrm>
            <a:off x="2085716" y="3493182"/>
            <a:ext cx="1427371" cy="1427480"/>
            <a:chOff x="2051556" y="3485072"/>
            <a:chExt cx="1427371" cy="1427480"/>
          </a:xfrm>
        </p:grpSpPr>
        <p:sp>
          <p:nvSpPr>
            <p:cNvPr id="141" name="Google Shape;141;p7"/>
            <p:cNvSpPr/>
            <p:nvPr/>
          </p:nvSpPr>
          <p:spPr>
            <a:xfrm rot="10800000">
              <a:off x="2051556" y="3485072"/>
              <a:ext cx="1427100" cy="14271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2051827" y="3485452"/>
              <a:ext cx="1427100" cy="14271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43" name="Google Shape;143;p7"/>
          <p:cNvGrpSpPr/>
          <p:nvPr/>
        </p:nvGrpSpPr>
        <p:grpSpPr>
          <a:xfrm>
            <a:off x="326779" y="3493318"/>
            <a:ext cx="1427345" cy="1427345"/>
            <a:chOff x="333654" y="3411140"/>
            <a:chExt cx="1509300" cy="1509300"/>
          </a:xfrm>
        </p:grpSpPr>
        <p:sp>
          <p:nvSpPr>
            <p:cNvPr id="144" name="Google Shape;144;p7"/>
            <p:cNvSpPr/>
            <p:nvPr/>
          </p:nvSpPr>
          <p:spPr>
            <a:xfrm rot="10800000">
              <a:off x="333654" y="3411140"/>
              <a:ext cx="1509300" cy="1509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grpSp>
          <p:nvGrpSpPr>
            <p:cNvPr id="145" name="Google Shape;145;p7"/>
            <p:cNvGrpSpPr/>
            <p:nvPr/>
          </p:nvGrpSpPr>
          <p:grpSpPr>
            <a:xfrm>
              <a:off x="573636" y="3657790"/>
              <a:ext cx="1042347" cy="1042090"/>
              <a:chOff x="5601407" y="2781872"/>
              <a:chExt cx="887935" cy="887716"/>
            </a:xfrm>
          </p:grpSpPr>
          <p:sp>
            <p:nvSpPr>
              <p:cNvPr id="146" name="Google Shape;146;p7"/>
              <p:cNvSpPr/>
              <p:nvPr/>
            </p:nvSpPr>
            <p:spPr>
              <a:xfrm>
                <a:off x="5601642" y="2781882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47" name="Google Shape;147;p7"/>
              <p:cNvSpPr/>
              <p:nvPr/>
            </p:nvSpPr>
            <p:spPr>
              <a:xfrm rot="10800000">
                <a:off x="5601420" y="2781882"/>
                <a:ext cx="887700" cy="887700"/>
              </a:xfrm>
              <a:prstGeom prst="pie">
                <a:avLst>
                  <a:gd name="adj1" fmla="val 10800229"/>
                  <a:gd name="adj2" fmla="val 16217256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48" name="Google Shape;148;p7"/>
              <p:cNvSpPr/>
              <p:nvPr/>
            </p:nvSpPr>
            <p:spPr>
              <a:xfrm rot="5400000">
                <a:off x="5601634" y="2781888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49" name="Google Shape;149;p7"/>
              <p:cNvSpPr/>
              <p:nvPr/>
            </p:nvSpPr>
            <p:spPr>
              <a:xfrm rot="-5400000">
                <a:off x="5601407" y="2781872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"/>
          <p:cNvSpPr txBox="1">
            <a:spLocks noGrp="1"/>
          </p:cNvSpPr>
          <p:nvPr>
            <p:ph type="title"/>
          </p:nvPr>
        </p:nvSpPr>
        <p:spPr>
          <a:xfrm>
            <a:off x="1901725" y="2150850"/>
            <a:ext cx="547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900"/>
              <a:buNone/>
              <a:defRPr sz="10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ith design">
  <p:cSld name="CUSTOM_7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9"/>
          <p:cNvGrpSpPr/>
          <p:nvPr/>
        </p:nvGrpSpPr>
        <p:grpSpPr>
          <a:xfrm>
            <a:off x="6525689" y="209797"/>
            <a:ext cx="1280952" cy="1280952"/>
            <a:chOff x="5304493" y="3926575"/>
            <a:chExt cx="1048500" cy="1048500"/>
          </a:xfrm>
        </p:grpSpPr>
        <p:sp>
          <p:nvSpPr>
            <p:cNvPr id="154" name="Google Shape;154;p9"/>
            <p:cNvSpPr/>
            <p:nvPr/>
          </p:nvSpPr>
          <p:spPr>
            <a:xfrm rot="5400000">
              <a:off x="5564743" y="4170483"/>
              <a:ext cx="528000" cy="1048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5" name="Google Shape;155;p9"/>
            <p:cNvSpPr/>
            <p:nvPr/>
          </p:nvSpPr>
          <p:spPr>
            <a:xfrm rot="5400000">
              <a:off x="5304493" y="3926575"/>
              <a:ext cx="1048500" cy="1048500"/>
            </a:xfrm>
            <a:prstGeom prst="pie">
              <a:avLst>
                <a:gd name="adj1" fmla="val 5371730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6" name="Google Shape;156;p9"/>
            <p:cNvSpPr/>
            <p:nvPr/>
          </p:nvSpPr>
          <p:spPr>
            <a:xfrm rot="5400000">
              <a:off x="5598925" y="4413681"/>
              <a:ext cx="467100" cy="622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5521200" y="4182625"/>
              <a:ext cx="622500" cy="6210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rbanist"/>
                <a:ea typeface="Urbanist"/>
                <a:cs typeface="Urbanist"/>
                <a:sym typeface="Urbanist"/>
              </a:endParaRPr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5665375" y="4319000"/>
              <a:ext cx="328200" cy="328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rbanist"/>
                <a:ea typeface="Urbanist"/>
                <a:cs typeface="Urbanist"/>
                <a:sym typeface="Urbanist"/>
              </a:endParaRPr>
            </a:p>
          </p:txBody>
        </p:sp>
      </p:grpSp>
      <p:grpSp>
        <p:nvGrpSpPr>
          <p:cNvPr id="159" name="Google Shape;159;p9"/>
          <p:cNvGrpSpPr/>
          <p:nvPr/>
        </p:nvGrpSpPr>
        <p:grpSpPr>
          <a:xfrm>
            <a:off x="4467749" y="2331802"/>
            <a:ext cx="3699724" cy="3667875"/>
            <a:chOff x="4467749" y="2331802"/>
            <a:chExt cx="3699724" cy="3667875"/>
          </a:xfrm>
        </p:grpSpPr>
        <p:grpSp>
          <p:nvGrpSpPr>
            <p:cNvPr id="160" name="Google Shape;160;p9"/>
            <p:cNvGrpSpPr/>
            <p:nvPr/>
          </p:nvGrpSpPr>
          <p:grpSpPr>
            <a:xfrm>
              <a:off x="4467749" y="2331802"/>
              <a:ext cx="3699724" cy="3667875"/>
              <a:chOff x="4467749" y="2331802"/>
              <a:chExt cx="3699724" cy="3667875"/>
            </a:xfrm>
          </p:grpSpPr>
          <p:sp>
            <p:nvSpPr>
              <p:cNvPr id="161" name="Google Shape;161;p9"/>
              <p:cNvSpPr/>
              <p:nvPr/>
            </p:nvSpPr>
            <p:spPr>
              <a:xfrm>
                <a:off x="5465523" y="3331479"/>
                <a:ext cx="1698300" cy="1711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62" name="Google Shape;162;p9"/>
              <p:cNvSpPr/>
              <p:nvPr/>
            </p:nvSpPr>
            <p:spPr>
              <a:xfrm rot="10800000">
                <a:off x="4467749" y="2331802"/>
                <a:ext cx="1865700" cy="1865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63" name="Google Shape;163;p9"/>
              <p:cNvSpPr/>
              <p:nvPr/>
            </p:nvSpPr>
            <p:spPr>
              <a:xfrm rot="5400000">
                <a:off x="4467762" y="4133978"/>
                <a:ext cx="1865700" cy="1865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64" name="Google Shape;164;p9"/>
              <p:cNvSpPr/>
              <p:nvPr/>
            </p:nvSpPr>
            <p:spPr>
              <a:xfrm>
                <a:off x="6301773" y="4133978"/>
                <a:ext cx="1865700" cy="1865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165" name="Google Shape;165;p9"/>
              <p:cNvSpPr/>
              <p:nvPr/>
            </p:nvSpPr>
            <p:spPr>
              <a:xfrm rot="-5400000">
                <a:off x="6301763" y="2331802"/>
                <a:ext cx="1865700" cy="1865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166" name="Google Shape;166;p9"/>
            <p:cNvSpPr/>
            <p:nvPr/>
          </p:nvSpPr>
          <p:spPr>
            <a:xfrm>
              <a:off x="6153961" y="4001955"/>
              <a:ext cx="327300" cy="3276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67" name="Google Shape;167;p9"/>
          <p:cNvGrpSpPr/>
          <p:nvPr/>
        </p:nvGrpSpPr>
        <p:grpSpPr>
          <a:xfrm>
            <a:off x="7362326" y="3495617"/>
            <a:ext cx="1427100" cy="1427100"/>
            <a:chOff x="7362326" y="3495617"/>
            <a:chExt cx="1427100" cy="1427100"/>
          </a:xfrm>
        </p:grpSpPr>
        <p:sp>
          <p:nvSpPr>
            <p:cNvPr id="168" name="Google Shape;168;p9"/>
            <p:cNvSpPr/>
            <p:nvPr/>
          </p:nvSpPr>
          <p:spPr>
            <a:xfrm>
              <a:off x="7362326" y="3495617"/>
              <a:ext cx="1427100" cy="1427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9"/>
            <p:cNvSpPr/>
            <p:nvPr/>
          </p:nvSpPr>
          <p:spPr>
            <a:xfrm>
              <a:off x="7588475" y="3667753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0" name="Google Shape;170;p9"/>
            <p:cNvSpPr/>
            <p:nvPr/>
          </p:nvSpPr>
          <p:spPr>
            <a:xfrm rot="10800000">
              <a:off x="7588720" y="4209115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9"/>
          <p:cNvGrpSpPr/>
          <p:nvPr/>
        </p:nvGrpSpPr>
        <p:grpSpPr>
          <a:xfrm>
            <a:off x="3859917" y="165239"/>
            <a:ext cx="1427100" cy="1427100"/>
            <a:chOff x="3859917" y="165239"/>
            <a:chExt cx="1427100" cy="1427100"/>
          </a:xfrm>
        </p:grpSpPr>
        <p:sp>
          <p:nvSpPr>
            <p:cNvPr id="172" name="Google Shape;172;p9"/>
            <p:cNvSpPr/>
            <p:nvPr/>
          </p:nvSpPr>
          <p:spPr>
            <a:xfrm>
              <a:off x="3859917" y="165239"/>
              <a:ext cx="1427100" cy="1427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3" name="Google Shape;173;p9"/>
            <p:cNvSpPr/>
            <p:nvPr/>
          </p:nvSpPr>
          <p:spPr>
            <a:xfrm>
              <a:off x="4078528" y="337375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4" name="Google Shape;174;p9"/>
            <p:cNvSpPr/>
            <p:nvPr/>
          </p:nvSpPr>
          <p:spPr>
            <a:xfrm rot="10800000">
              <a:off x="4078773" y="878737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75" name="Google Shape;175;p9"/>
          <p:cNvGrpSpPr/>
          <p:nvPr/>
        </p:nvGrpSpPr>
        <p:grpSpPr>
          <a:xfrm>
            <a:off x="7508450" y="-426897"/>
            <a:ext cx="1281000" cy="1912749"/>
            <a:chOff x="7508450" y="-426897"/>
            <a:chExt cx="1281000" cy="1912749"/>
          </a:xfrm>
        </p:grpSpPr>
        <p:sp>
          <p:nvSpPr>
            <p:cNvPr id="176" name="Google Shape;176;p9"/>
            <p:cNvSpPr/>
            <p:nvPr/>
          </p:nvSpPr>
          <p:spPr>
            <a:xfrm rot="10800000">
              <a:off x="7508450" y="204853"/>
              <a:ext cx="1281000" cy="12810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7" name="Google Shape;177;p9"/>
            <p:cNvSpPr/>
            <p:nvPr/>
          </p:nvSpPr>
          <p:spPr>
            <a:xfrm rot="10800000">
              <a:off x="7508450" y="-426897"/>
              <a:ext cx="1281000" cy="12810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78" name="Google Shape;178;p9"/>
          <p:cNvGrpSpPr/>
          <p:nvPr/>
        </p:nvGrpSpPr>
        <p:grpSpPr>
          <a:xfrm>
            <a:off x="5527405" y="186685"/>
            <a:ext cx="1281000" cy="1921351"/>
            <a:chOff x="5527405" y="186685"/>
            <a:chExt cx="1281000" cy="1921351"/>
          </a:xfrm>
        </p:grpSpPr>
        <p:sp>
          <p:nvSpPr>
            <p:cNvPr id="179" name="Google Shape;179;p9"/>
            <p:cNvSpPr/>
            <p:nvPr/>
          </p:nvSpPr>
          <p:spPr>
            <a:xfrm>
              <a:off x="5527405" y="186685"/>
              <a:ext cx="1281000" cy="12810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80" name="Google Shape;180;p9"/>
            <p:cNvSpPr/>
            <p:nvPr/>
          </p:nvSpPr>
          <p:spPr>
            <a:xfrm>
              <a:off x="5527405" y="827036"/>
              <a:ext cx="1281000" cy="12810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81" name="Google Shape;181;p9"/>
          <p:cNvSpPr>
            <a:spLocks noGrp="1"/>
          </p:cNvSpPr>
          <p:nvPr>
            <p:ph type="pic" idx="2"/>
          </p:nvPr>
        </p:nvSpPr>
        <p:spPr>
          <a:xfrm>
            <a:off x="2139450" y="826800"/>
            <a:ext cx="1335000" cy="1335000"/>
          </a:xfrm>
          <a:prstGeom prst="pie">
            <a:avLst>
              <a:gd name="adj1" fmla="val 10796830"/>
              <a:gd name="adj2" fmla="val 21593224"/>
            </a:avLst>
          </a:prstGeom>
          <a:noFill/>
          <a:ln>
            <a:noFill/>
          </a:ln>
        </p:spPr>
      </p:sp>
      <p:grpSp>
        <p:nvGrpSpPr>
          <p:cNvPr id="182" name="Google Shape;182;p9"/>
          <p:cNvGrpSpPr/>
          <p:nvPr/>
        </p:nvGrpSpPr>
        <p:grpSpPr>
          <a:xfrm>
            <a:off x="400244" y="-426897"/>
            <a:ext cx="1281000" cy="2563936"/>
            <a:chOff x="400244" y="-426897"/>
            <a:chExt cx="1281000" cy="2563936"/>
          </a:xfrm>
        </p:grpSpPr>
        <p:sp>
          <p:nvSpPr>
            <p:cNvPr id="183" name="Google Shape;183;p9"/>
            <p:cNvSpPr/>
            <p:nvPr/>
          </p:nvSpPr>
          <p:spPr>
            <a:xfrm rot="10800000">
              <a:off x="400244" y="213454"/>
              <a:ext cx="1281000" cy="12810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84" name="Google Shape;184;p9"/>
            <p:cNvSpPr/>
            <p:nvPr/>
          </p:nvSpPr>
          <p:spPr>
            <a:xfrm rot="10800000">
              <a:off x="400244" y="-426897"/>
              <a:ext cx="1281000" cy="12810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400244" y="215689"/>
              <a:ext cx="1281000" cy="12810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86" name="Google Shape;186;p9"/>
            <p:cNvSpPr/>
            <p:nvPr/>
          </p:nvSpPr>
          <p:spPr>
            <a:xfrm>
              <a:off x="400244" y="856039"/>
              <a:ext cx="1281000" cy="12810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87" name="Google Shape;187;p9"/>
          <p:cNvSpPr>
            <a:spLocks noGrp="1"/>
          </p:cNvSpPr>
          <p:nvPr>
            <p:ph type="pic" idx="3"/>
          </p:nvPr>
        </p:nvSpPr>
        <p:spPr>
          <a:xfrm>
            <a:off x="3859930" y="3482800"/>
            <a:ext cx="1427100" cy="1427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8" name="Google Shape;188;p9"/>
          <p:cNvSpPr txBox="1">
            <a:spLocks noGrp="1"/>
          </p:cNvSpPr>
          <p:nvPr>
            <p:ph type="title"/>
          </p:nvPr>
        </p:nvSpPr>
        <p:spPr>
          <a:xfrm>
            <a:off x="1901725" y="2150850"/>
            <a:ext cx="547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89" name="Google Shape;189;p9"/>
          <p:cNvGrpSpPr/>
          <p:nvPr/>
        </p:nvGrpSpPr>
        <p:grpSpPr>
          <a:xfrm>
            <a:off x="327194" y="1794842"/>
            <a:ext cx="1427100" cy="1427100"/>
            <a:chOff x="327194" y="1704829"/>
            <a:chExt cx="1427100" cy="1427100"/>
          </a:xfrm>
        </p:grpSpPr>
        <p:sp>
          <p:nvSpPr>
            <p:cNvPr id="190" name="Google Shape;190;p9"/>
            <p:cNvSpPr/>
            <p:nvPr/>
          </p:nvSpPr>
          <p:spPr>
            <a:xfrm>
              <a:off x="327194" y="1704829"/>
              <a:ext cx="1427100" cy="1427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547394" y="1876966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92" name="Google Shape;192;p9"/>
            <p:cNvSpPr/>
            <p:nvPr/>
          </p:nvSpPr>
          <p:spPr>
            <a:xfrm rot="10800000">
              <a:off x="547394" y="2418485"/>
              <a:ext cx="986700" cy="5412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93" name="Google Shape;193;p9"/>
          <p:cNvGrpSpPr/>
          <p:nvPr/>
        </p:nvGrpSpPr>
        <p:grpSpPr>
          <a:xfrm>
            <a:off x="6835192" y="1825802"/>
            <a:ext cx="1981761" cy="1335000"/>
            <a:chOff x="6835192" y="1825802"/>
            <a:chExt cx="1981761" cy="1335000"/>
          </a:xfrm>
        </p:grpSpPr>
        <p:sp>
          <p:nvSpPr>
            <p:cNvPr id="194" name="Google Shape;194;p9"/>
            <p:cNvSpPr/>
            <p:nvPr/>
          </p:nvSpPr>
          <p:spPr>
            <a:xfrm rot="10800000">
              <a:off x="7481053" y="1825802"/>
              <a:ext cx="1335900" cy="1335000"/>
            </a:xfrm>
            <a:prstGeom prst="pie">
              <a:avLst>
                <a:gd name="adj1" fmla="val 5371730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95" name="Google Shape;195;p9"/>
            <p:cNvSpPr/>
            <p:nvPr/>
          </p:nvSpPr>
          <p:spPr>
            <a:xfrm rot="10800000">
              <a:off x="6835192" y="1825802"/>
              <a:ext cx="1335900" cy="1335000"/>
            </a:xfrm>
            <a:prstGeom prst="pie">
              <a:avLst>
                <a:gd name="adj1" fmla="val 5371730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96" name="Google Shape;196;p9"/>
          <p:cNvGrpSpPr/>
          <p:nvPr/>
        </p:nvGrpSpPr>
        <p:grpSpPr>
          <a:xfrm>
            <a:off x="326779" y="3493318"/>
            <a:ext cx="1427345" cy="1427345"/>
            <a:chOff x="207002" y="3411140"/>
            <a:chExt cx="1509300" cy="1509300"/>
          </a:xfrm>
        </p:grpSpPr>
        <p:sp>
          <p:nvSpPr>
            <p:cNvPr id="197" name="Google Shape;197;p9"/>
            <p:cNvSpPr/>
            <p:nvPr/>
          </p:nvSpPr>
          <p:spPr>
            <a:xfrm rot="10800000">
              <a:off x="207002" y="3411140"/>
              <a:ext cx="1509300" cy="1509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grpSp>
          <p:nvGrpSpPr>
            <p:cNvPr id="198" name="Google Shape;198;p9"/>
            <p:cNvGrpSpPr/>
            <p:nvPr/>
          </p:nvGrpSpPr>
          <p:grpSpPr>
            <a:xfrm>
              <a:off x="446984" y="3657790"/>
              <a:ext cx="1042347" cy="1042090"/>
              <a:chOff x="5493517" y="2781872"/>
              <a:chExt cx="887935" cy="887716"/>
            </a:xfrm>
          </p:grpSpPr>
          <p:sp>
            <p:nvSpPr>
              <p:cNvPr id="199" name="Google Shape;199;p9"/>
              <p:cNvSpPr/>
              <p:nvPr/>
            </p:nvSpPr>
            <p:spPr>
              <a:xfrm>
                <a:off x="5493752" y="2781882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00" name="Google Shape;200;p9"/>
              <p:cNvSpPr/>
              <p:nvPr/>
            </p:nvSpPr>
            <p:spPr>
              <a:xfrm rot="10800000">
                <a:off x="5493530" y="2781882"/>
                <a:ext cx="887700" cy="887700"/>
              </a:xfrm>
              <a:prstGeom prst="pie">
                <a:avLst>
                  <a:gd name="adj1" fmla="val 10800229"/>
                  <a:gd name="adj2" fmla="val 16217256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01" name="Google Shape;201;p9"/>
              <p:cNvSpPr/>
              <p:nvPr/>
            </p:nvSpPr>
            <p:spPr>
              <a:xfrm rot="5400000">
                <a:off x="5493744" y="2781888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202" name="Google Shape;202;p9"/>
              <p:cNvSpPr/>
              <p:nvPr/>
            </p:nvSpPr>
            <p:spPr>
              <a:xfrm rot="-5400000">
                <a:off x="5493517" y="2781872"/>
                <a:ext cx="887700" cy="887700"/>
              </a:xfrm>
              <a:prstGeom prst="pie">
                <a:avLst>
                  <a:gd name="adj1" fmla="val 10800229"/>
                  <a:gd name="adj2" fmla="val 1620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203" name="Google Shape;203;p9"/>
          <p:cNvGrpSpPr/>
          <p:nvPr/>
        </p:nvGrpSpPr>
        <p:grpSpPr>
          <a:xfrm>
            <a:off x="2085716" y="3493182"/>
            <a:ext cx="1427371" cy="1427480"/>
            <a:chOff x="2051556" y="3485072"/>
            <a:chExt cx="1427371" cy="1427480"/>
          </a:xfrm>
        </p:grpSpPr>
        <p:sp>
          <p:nvSpPr>
            <p:cNvPr id="204" name="Google Shape;204;p9"/>
            <p:cNvSpPr/>
            <p:nvPr/>
          </p:nvSpPr>
          <p:spPr>
            <a:xfrm rot="10800000">
              <a:off x="2051556" y="3485072"/>
              <a:ext cx="1427100" cy="14271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2051827" y="3485452"/>
              <a:ext cx="1427100" cy="1427100"/>
            </a:xfrm>
            <a:prstGeom prst="pie">
              <a:avLst>
                <a:gd name="adj1" fmla="val 10800229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206" name="Google Shape;206;p9"/>
          <p:cNvSpPr/>
          <p:nvPr/>
        </p:nvSpPr>
        <p:spPr>
          <a:xfrm rot="5400000">
            <a:off x="2139563" y="161951"/>
            <a:ext cx="1335000" cy="1335000"/>
          </a:xfrm>
          <a:prstGeom prst="pie">
            <a:avLst>
              <a:gd name="adj1" fmla="val 5371730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207" name="Google Shape;207;p9" descr="Marble background."/>
          <p:cNvPicPr preferRelativeResize="0"/>
          <p:nvPr/>
        </p:nvPicPr>
        <p:blipFill rotWithShape="1">
          <a:blip r:embed="rId2">
            <a:alphaModFix/>
          </a:blip>
          <a:srcRect l="16648" r="16654"/>
          <a:stretch/>
        </p:blipFill>
        <p:spPr>
          <a:xfrm>
            <a:off x="2139450" y="826800"/>
            <a:ext cx="1335000" cy="1335000"/>
          </a:xfrm>
          <a:prstGeom prst="pie">
            <a:avLst>
              <a:gd name="adj1" fmla="val 10857415"/>
              <a:gd name="adj2" fmla="val 7813"/>
            </a:avLst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">
          <p15:clr>
            <a:srgbClr val="E4696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6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3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Black"/>
              <a:buNone/>
              <a:defRPr sz="2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Black"/>
              <a:buNone/>
              <a:defRPr sz="2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Black"/>
              <a:buNone/>
              <a:defRPr sz="2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Black"/>
              <a:buNone/>
              <a:defRPr sz="2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Black"/>
              <a:buNone/>
              <a:defRPr sz="2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Black"/>
              <a:buNone/>
              <a:defRPr sz="2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Black"/>
              <a:buNone/>
              <a:defRPr sz="2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Black"/>
              <a:buNone/>
              <a:defRPr sz="2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Black"/>
              <a:buNone/>
              <a:defRPr sz="2800">
                <a:solidFill>
                  <a:schemeClr val="dk1"/>
                </a:solidFill>
                <a:latin typeface="Urbanist Black"/>
                <a:ea typeface="Urbanist Black"/>
                <a:cs typeface="Urbanist Black"/>
                <a:sym typeface="Urbanist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rbanist"/>
              <a:buChar char="●"/>
              <a:defRPr sz="18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"/>
              <a:buChar char="○"/>
              <a:def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"/>
              <a:buChar char="■"/>
              <a:def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"/>
              <a:buChar char="●"/>
              <a:def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"/>
              <a:buChar char="○"/>
              <a:def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"/>
              <a:buChar char="■"/>
              <a:def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"/>
              <a:buChar char="●"/>
              <a:def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"/>
              <a:buChar char="○"/>
              <a:def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rbanist"/>
              <a:buChar char="■"/>
              <a:defRPr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9" name="Google Shape;409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10" name="Google Shape;410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6.png"/><Relationship Id="rId5" Type="http://schemas.openxmlformats.org/officeDocument/2006/relationships/image" Target="../media/image3.png"/><Relationship Id="rId10" Type="http://schemas.openxmlformats.org/officeDocument/2006/relationships/image" Target="../media/image40.png"/><Relationship Id="rId4" Type="http://schemas.openxmlformats.org/officeDocument/2006/relationships/image" Target="../media/image28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12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1.jpg"/><Relationship Id="rId11" Type="http://schemas.openxmlformats.org/officeDocument/2006/relationships/image" Target="../media/image15.jpg"/><Relationship Id="rId5" Type="http://schemas.openxmlformats.org/officeDocument/2006/relationships/image" Target="../media/image10.jpg"/><Relationship Id="rId10" Type="http://schemas.openxmlformats.org/officeDocument/2006/relationships/image" Target="../media/image14.jpg"/><Relationship Id="rId4" Type="http://schemas.openxmlformats.org/officeDocument/2006/relationships/image" Target="../media/image9.jp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6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11.jpg"/><Relationship Id="rId10" Type="http://schemas.openxmlformats.org/officeDocument/2006/relationships/image" Target="../media/image25.jpg"/><Relationship Id="rId4" Type="http://schemas.openxmlformats.org/officeDocument/2006/relationships/image" Target="../media/image3.png"/><Relationship Id="rId9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4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8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19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52"/>
          <p:cNvPicPr preferRelativeResize="0"/>
          <p:nvPr/>
        </p:nvPicPr>
        <p:blipFill rotWithShape="1">
          <a:blip r:embed="rId4">
            <a:alphaModFix/>
          </a:blip>
          <a:srcRect t="30619" b="30977"/>
          <a:stretch/>
        </p:blipFill>
        <p:spPr>
          <a:xfrm>
            <a:off x="544175" y="48154"/>
            <a:ext cx="3406871" cy="10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52" descr="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72181" y="120564"/>
            <a:ext cx="1325563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52"/>
          <p:cNvSpPr txBox="1"/>
          <p:nvPr/>
        </p:nvSpPr>
        <p:spPr>
          <a:xfrm>
            <a:off x="3649348" y="1516500"/>
            <a:ext cx="5393400" cy="2110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Graduate</a:t>
            </a:r>
            <a:endParaRPr sz="6000" b="1">
              <a:solidFill>
                <a:schemeClr val="dk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Student</a:t>
            </a:r>
            <a:endParaRPr sz="6000" b="1">
              <a:solidFill>
                <a:schemeClr val="dk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Association</a:t>
            </a:r>
            <a:endParaRPr sz="6000" b="1">
              <a:solidFill>
                <a:schemeClr val="dk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461" name="Google Shape;461;p52"/>
          <p:cNvSpPr txBox="1"/>
          <p:nvPr/>
        </p:nvSpPr>
        <p:spPr>
          <a:xfrm rot="164871">
            <a:off x="1094998" y="2523500"/>
            <a:ext cx="1138910" cy="239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1B1431"/>
                </a:solidFill>
                <a:latin typeface="Roboto"/>
                <a:ea typeface="Roboto"/>
                <a:cs typeface="Roboto"/>
                <a:sym typeface="Roboto"/>
              </a:rPr>
              <a:t>Greetings,</a:t>
            </a:r>
            <a:endParaRPr sz="1000" b="1">
              <a:solidFill>
                <a:srgbClr val="1B143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1B1431"/>
                </a:solidFill>
                <a:latin typeface="Roboto"/>
                <a:ea typeface="Roboto"/>
                <a:cs typeface="Roboto"/>
                <a:sym typeface="Roboto"/>
              </a:rPr>
              <a:t> Grad Students!</a:t>
            </a:r>
            <a:endParaRPr sz="1000" b="1">
              <a:solidFill>
                <a:srgbClr val="1B143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2" name="Google Shape;462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76400"/>
            <a:ext cx="2378075" cy="3567101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52"/>
          <p:cNvSpPr txBox="1"/>
          <p:nvPr/>
        </p:nvSpPr>
        <p:spPr>
          <a:xfrm>
            <a:off x="5417150" y="3798075"/>
            <a:ext cx="13788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2026-2027</a:t>
            </a:r>
            <a:endParaRPr sz="180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" name="Google Shape;700;p63" title="IMG_2383.HEIC"/>
          <p:cNvPicPr preferRelativeResize="0"/>
          <p:nvPr/>
        </p:nvPicPr>
        <p:blipFill rotWithShape="1">
          <a:blip r:embed="rId3">
            <a:alphaModFix/>
          </a:blip>
          <a:srcRect r="8801"/>
          <a:stretch/>
        </p:blipFill>
        <p:spPr>
          <a:xfrm>
            <a:off x="0" y="26650"/>
            <a:ext cx="3637048" cy="511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63" title="IMG_1050.JPG"/>
          <p:cNvPicPr preferRelativeResize="0"/>
          <p:nvPr/>
        </p:nvPicPr>
        <p:blipFill rotWithShape="1">
          <a:blip r:embed="rId4">
            <a:alphaModFix/>
          </a:blip>
          <a:srcRect l="7631" t="19363" r="20648" b="-8"/>
          <a:stretch/>
        </p:blipFill>
        <p:spPr>
          <a:xfrm>
            <a:off x="1597375" y="-2"/>
            <a:ext cx="2438349" cy="1827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63" title="UMBC_Common_Vision_PixiTab_Plus_1_4b6c15ca-61c5-4dc4-8c47-1fd5ccba0d2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54731" y="0"/>
            <a:ext cx="3589267" cy="220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63" title="IMG_0586.JPG"/>
          <p:cNvPicPr preferRelativeResize="0"/>
          <p:nvPr/>
        </p:nvPicPr>
        <p:blipFill rotWithShape="1">
          <a:blip r:embed="rId6">
            <a:alphaModFix/>
          </a:blip>
          <a:srcRect t="5645" b="15065"/>
          <a:stretch/>
        </p:blipFill>
        <p:spPr>
          <a:xfrm>
            <a:off x="3637050" y="-124275"/>
            <a:ext cx="5506949" cy="2910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63" title="IMG_0767.JPG"/>
          <p:cNvPicPr preferRelativeResize="0"/>
          <p:nvPr/>
        </p:nvPicPr>
        <p:blipFill rotWithShape="1">
          <a:blip r:embed="rId7">
            <a:alphaModFix/>
          </a:blip>
          <a:srcRect t="31619"/>
          <a:stretch/>
        </p:blipFill>
        <p:spPr>
          <a:xfrm>
            <a:off x="3289175" y="2475300"/>
            <a:ext cx="5854828" cy="2668200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63"/>
          <p:cNvSpPr txBox="1"/>
          <p:nvPr/>
        </p:nvSpPr>
        <p:spPr>
          <a:xfrm>
            <a:off x="615475" y="4070675"/>
            <a:ext cx="1931100" cy="37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ffectLst>
            <a:outerShdw blurRad="57150" dist="19050" dir="2820000" algn="bl" rotWithShape="0">
              <a:srgbClr val="000000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93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Bingo Night</a:t>
            </a:r>
            <a:endParaRPr sz="2493" b="1" i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06" name="Google Shape;706;p63"/>
          <p:cNvSpPr txBox="1"/>
          <p:nvPr/>
        </p:nvSpPr>
        <p:spPr>
          <a:xfrm>
            <a:off x="6243900" y="505325"/>
            <a:ext cx="2834400" cy="37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ffectLst>
            <a:outerShdw blurRad="57150" dist="19050" dir="2820000" algn="bl" rotWithShape="0">
              <a:srgbClr val="000000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93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Dave &amp; Buster Trip</a:t>
            </a:r>
            <a:endParaRPr sz="2293" b="1" i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07" name="Google Shape;707;p63"/>
          <p:cNvSpPr txBox="1"/>
          <p:nvPr/>
        </p:nvSpPr>
        <p:spPr>
          <a:xfrm>
            <a:off x="5355425" y="4701325"/>
            <a:ext cx="3637200" cy="37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ffectLst>
            <a:outerShdw blurRad="57150" dist="19050" dir="2820000" algn="bl" rotWithShape="0">
              <a:srgbClr val="000000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93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GEARS Research Symposium</a:t>
            </a:r>
            <a:endParaRPr sz="1893" b="1" i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08" name="Google Shape;708;p63"/>
          <p:cNvSpPr txBox="1"/>
          <p:nvPr/>
        </p:nvSpPr>
        <p:spPr>
          <a:xfrm>
            <a:off x="1705950" y="127325"/>
            <a:ext cx="1931100" cy="37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  <a:effectLst>
            <a:outerShdw blurRad="57150" dist="19050" dir="2820000" algn="bl" rotWithShape="0">
              <a:srgbClr val="000000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93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Culture Day</a:t>
            </a:r>
            <a:endParaRPr sz="1793" b="1" i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3" name="Google Shape;713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7925" y="2136279"/>
            <a:ext cx="2106300" cy="1378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64"/>
          <p:cNvSpPr txBox="1"/>
          <p:nvPr/>
        </p:nvSpPr>
        <p:spPr>
          <a:xfrm>
            <a:off x="4572000" y="95250"/>
            <a:ext cx="42864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Contact Us</a:t>
            </a:r>
            <a:endParaRPr sz="3100" b="0">
              <a:solidFill>
                <a:schemeClr val="dk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pic>
        <p:nvPicPr>
          <p:cNvPr id="716" name="Google Shape;716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150" y="-672679"/>
            <a:ext cx="2882100" cy="222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64"/>
          <p:cNvPicPr preferRelativeResize="0"/>
          <p:nvPr/>
        </p:nvPicPr>
        <p:blipFill rotWithShape="1">
          <a:blip r:embed="rId6">
            <a:alphaModFix/>
          </a:blip>
          <a:srcRect l="2107" r="2546" b="72221"/>
          <a:stretch/>
        </p:blipFill>
        <p:spPr>
          <a:xfrm>
            <a:off x="4618950" y="840950"/>
            <a:ext cx="4466626" cy="1054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64"/>
          <p:cNvPicPr preferRelativeResize="0"/>
          <p:nvPr/>
        </p:nvPicPr>
        <p:blipFill rotWithShape="1">
          <a:blip r:embed="rId7">
            <a:alphaModFix/>
          </a:blip>
          <a:srcRect l="7227" t="11138" b="35623"/>
          <a:stretch/>
        </p:blipFill>
        <p:spPr>
          <a:xfrm>
            <a:off x="4104500" y="3666952"/>
            <a:ext cx="4810902" cy="137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64"/>
          <p:cNvPicPr preferRelativeResize="0"/>
          <p:nvPr/>
        </p:nvPicPr>
        <p:blipFill rotWithShape="1">
          <a:blip r:embed="rId8">
            <a:alphaModFix/>
          </a:blip>
          <a:srcRect t="33475"/>
          <a:stretch/>
        </p:blipFill>
        <p:spPr>
          <a:xfrm>
            <a:off x="3764213" y="1895400"/>
            <a:ext cx="3234243" cy="17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6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77187" y="2024150"/>
            <a:ext cx="1095199" cy="109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6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21525" y="3119350"/>
            <a:ext cx="1203500" cy="12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64"/>
          <p:cNvSpPr txBox="1"/>
          <p:nvPr/>
        </p:nvSpPr>
        <p:spPr>
          <a:xfrm>
            <a:off x="563525" y="2024150"/>
            <a:ext cx="2735100" cy="14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190500" rIns="190500" bIns="190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DB515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email</a:t>
            </a:r>
            <a:endParaRPr sz="3600">
              <a:solidFill>
                <a:srgbClr val="FDB515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  <a:p>
            <a:pPr marL="0" lvl="0" indent="0" algn="ctr" rtl="0">
              <a:spcBef>
                <a:spcPts val="10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Email Us</a:t>
            </a:r>
            <a:endParaRPr sz="14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100"/>
              </a:spcBef>
              <a:spcAft>
                <a:spcPts val="10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gsa@umbc.edu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53" title="slide-background-v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53"/>
          <p:cNvSpPr txBox="1"/>
          <p:nvPr/>
        </p:nvSpPr>
        <p:spPr>
          <a:xfrm>
            <a:off x="4855610" y="150813"/>
            <a:ext cx="30918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latin typeface="Roboto Black"/>
                <a:ea typeface="Roboto Black"/>
                <a:cs typeface="Roboto Black"/>
                <a:sym typeface="Roboto Black"/>
              </a:rPr>
              <a:t>Graduate Student Association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70" name="Google Shape;470;p53"/>
          <p:cNvPicPr preferRelativeResize="0"/>
          <p:nvPr/>
        </p:nvPicPr>
        <p:blipFill rotWithShape="1">
          <a:blip r:embed="rId4">
            <a:alphaModFix/>
          </a:blip>
          <a:srcRect t="30619" b="30977"/>
          <a:stretch/>
        </p:blipFill>
        <p:spPr>
          <a:xfrm>
            <a:off x="76150" y="9211"/>
            <a:ext cx="2882025" cy="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53"/>
          <p:cNvSpPr/>
          <p:nvPr/>
        </p:nvSpPr>
        <p:spPr>
          <a:xfrm>
            <a:off x="3704800" y="1349400"/>
            <a:ext cx="5393400" cy="3620100"/>
          </a:xfrm>
          <a:prstGeom prst="roundRect">
            <a:avLst>
              <a:gd name="adj" fmla="val 8280"/>
            </a:avLst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53"/>
          <p:cNvSpPr txBox="1"/>
          <p:nvPr/>
        </p:nvSpPr>
        <p:spPr>
          <a:xfrm>
            <a:off x="3811573" y="1394053"/>
            <a:ext cx="5260500" cy="3155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5250" tIns="95250" rIns="95250" bIns="952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support, promote, and represent all </a:t>
            </a:r>
            <a:r>
              <a:rPr lang="en" sz="1800" b="1" i="0">
                <a:solidFill>
                  <a:srgbClr val="FDB515"/>
                </a:solidFill>
                <a:latin typeface="Roboto"/>
                <a:ea typeface="Roboto"/>
                <a:cs typeface="Roboto"/>
                <a:sym typeface="Roboto"/>
              </a:rPr>
              <a:t>graduate students</a:t>
            </a:r>
            <a:r>
              <a:rPr lang="en" sz="1800" b="1" i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at UMBC</a:t>
            </a:r>
            <a:endParaRPr sz="1800" b="1" i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800" b="1" i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provide a forum for matters involving </a:t>
            </a:r>
            <a:r>
              <a:rPr lang="en" sz="1800" b="1" i="0">
                <a:solidFill>
                  <a:srgbClr val="FDB515"/>
                </a:solidFill>
                <a:latin typeface="Roboto"/>
                <a:ea typeface="Roboto"/>
                <a:cs typeface="Roboto"/>
                <a:sym typeface="Roboto"/>
              </a:rPr>
              <a:t>graduate students</a:t>
            </a:r>
            <a:r>
              <a:rPr lang="en" sz="1800" b="1" i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and their welfare at UMBC</a:t>
            </a:r>
            <a:endParaRPr sz="1800" b="1" i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800"/>
              </a:spcBef>
              <a:spcAft>
                <a:spcPts val="1800"/>
              </a:spcAft>
              <a:buNone/>
            </a:pPr>
            <a:r>
              <a:rPr lang="en" sz="1800" b="1" i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provide opportunities for </a:t>
            </a:r>
            <a:r>
              <a:rPr lang="en" sz="1800" b="1" i="0">
                <a:solidFill>
                  <a:srgbClr val="FDB515"/>
                </a:solidFill>
                <a:latin typeface="Roboto"/>
                <a:ea typeface="Roboto"/>
                <a:cs typeface="Roboto"/>
                <a:sym typeface="Roboto"/>
              </a:rPr>
              <a:t>intellectual, professional, and social</a:t>
            </a:r>
            <a:r>
              <a:rPr lang="en" sz="1800" b="1" i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development</a:t>
            </a:r>
            <a:endParaRPr sz="1800" b="1" i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3" name="Google Shape;473;p53"/>
          <p:cNvSpPr txBox="1"/>
          <p:nvPr/>
        </p:nvSpPr>
        <p:spPr>
          <a:xfrm>
            <a:off x="228400" y="1566275"/>
            <a:ext cx="3383700" cy="4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93" b="1" i="0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" sz="2593" b="1" i="0">
                <a:solidFill>
                  <a:srgbClr val="FDB515"/>
                </a:solidFill>
                <a:latin typeface="Poppins"/>
                <a:ea typeface="Poppins"/>
                <a:cs typeface="Poppins"/>
                <a:sym typeface="Poppins"/>
              </a:rPr>
              <a:t>WE’RE</a:t>
            </a:r>
            <a:r>
              <a:rPr lang="en" sz="2593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2593" b="1" i="0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  <a:endParaRPr sz="2593" b="1" i="0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74" name="Google Shape;474;p53" title="qrcode_gsa.umbc.edu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400" y="1988400"/>
            <a:ext cx="3155100" cy="315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53" descr="Log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40082" y="3257746"/>
            <a:ext cx="574075" cy="574075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53"/>
          <p:cNvSpPr txBox="1"/>
          <p:nvPr/>
        </p:nvSpPr>
        <p:spPr>
          <a:xfrm>
            <a:off x="4972650" y="506650"/>
            <a:ext cx="13788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Our Mission</a:t>
            </a:r>
            <a:endParaRPr sz="130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Google Shape;481;p54" title="slide-background-v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54"/>
          <p:cNvPicPr preferRelativeResize="0"/>
          <p:nvPr/>
        </p:nvPicPr>
        <p:blipFill rotWithShape="1">
          <a:blip r:embed="rId4">
            <a:alphaModFix/>
          </a:blip>
          <a:srcRect t="30619" b="30977"/>
          <a:stretch/>
        </p:blipFill>
        <p:spPr>
          <a:xfrm>
            <a:off x="76150" y="9211"/>
            <a:ext cx="2882025" cy="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54"/>
          <p:cNvSpPr/>
          <p:nvPr/>
        </p:nvSpPr>
        <p:spPr>
          <a:xfrm>
            <a:off x="4684225" y="1418229"/>
            <a:ext cx="4296600" cy="3288000"/>
          </a:xfrm>
          <a:prstGeom prst="roundRect">
            <a:avLst>
              <a:gd name="adj" fmla="val 12975"/>
            </a:avLst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54"/>
          <p:cNvSpPr txBox="1"/>
          <p:nvPr/>
        </p:nvSpPr>
        <p:spPr>
          <a:xfrm>
            <a:off x="4067100" y="182125"/>
            <a:ext cx="5718300" cy="50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68" b="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General Opportunities</a:t>
            </a:r>
            <a:endParaRPr sz="2868" b="0">
              <a:solidFill>
                <a:schemeClr val="dk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485" name="Google Shape;485;p54"/>
          <p:cNvSpPr txBox="1"/>
          <p:nvPr/>
        </p:nvSpPr>
        <p:spPr>
          <a:xfrm>
            <a:off x="4847950" y="1675750"/>
            <a:ext cx="4132800" cy="28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200"/>
              <a:buFont typeface="Roboto"/>
              <a:buChar char="●"/>
            </a:pPr>
            <a:r>
              <a:rPr lang="en" sz="2200" b="1">
                <a:solidFill>
                  <a:srgbClr val="FBFBFB"/>
                </a:solidFill>
                <a:latin typeface="Roboto"/>
                <a:ea typeface="Roboto"/>
                <a:cs typeface="Roboto"/>
                <a:sym typeface="Roboto"/>
              </a:rPr>
              <a:t>Research development</a:t>
            </a:r>
            <a:endParaRPr sz="2200" b="1">
              <a:solidFill>
                <a:srgbClr val="FBFBF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200"/>
              <a:buFont typeface="Roboto"/>
              <a:buChar char="●"/>
            </a:pPr>
            <a:r>
              <a:rPr lang="en" sz="2200" b="1">
                <a:solidFill>
                  <a:srgbClr val="FBFBFB"/>
                </a:solidFill>
                <a:latin typeface="Roboto"/>
                <a:ea typeface="Roboto"/>
                <a:cs typeface="Roboto"/>
                <a:sym typeface="Roboto"/>
              </a:rPr>
              <a:t>Professional development</a:t>
            </a:r>
            <a:endParaRPr sz="2200" b="1">
              <a:solidFill>
                <a:srgbClr val="FBFBF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200"/>
              <a:buFont typeface="Roboto"/>
              <a:buChar char="●"/>
            </a:pPr>
            <a:r>
              <a:rPr lang="en" sz="2200" b="1">
                <a:solidFill>
                  <a:srgbClr val="FBFBFB"/>
                </a:solidFill>
                <a:latin typeface="Roboto"/>
                <a:ea typeface="Roboto"/>
                <a:cs typeface="Roboto"/>
                <a:sym typeface="Roboto"/>
              </a:rPr>
              <a:t>Writing Advising</a:t>
            </a:r>
            <a:endParaRPr sz="2200" b="1">
              <a:solidFill>
                <a:srgbClr val="FBFBF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200"/>
              <a:buFont typeface="Roboto"/>
              <a:buChar char="●"/>
            </a:pPr>
            <a:r>
              <a:rPr lang="en" sz="2200" b="1">
                <a:solidFill>
                  <a:srgbClr val="FBFBFB"/>
                </a:solidFill>
                <a:latin typeface="Roboto"/>
                <a:ea typeface="Roboto"/>
                <a:cs typeface="Roboto"/>
                <a:sym typeface="Roboto"/>
              </a:rPr>
              <a:t>Leadership </a:t>
            </a:r>
            <a:endParaRPr sz="2200" b="1">
              <a:solidFill>
                <a:srgbClr val="FBFBF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200"/>
              <a:buFont typeface="Roboto"/>
              <a:buChar char="●"/>
            </a:pPr>
            <a:r>
              <a:rPr lang="en" sz="2200" b="1">
                <a:solidFill>
                  <a:srgbClr val="FBFBFB"/>
                </a:solidFill>
                <a:latin typeface="Roboto"/>
                <a:ea typeface="Roboto"/>
                <a:cs typeface="Roboto"/>
                <a:sym typeface="Roboto"/>
              </a:rPr>
              <a:t>Socialization across disciplines </a:t>
            </a:r>
            <a:endParaRPr sz="2200" b="1">
              <a:solidFill>
                <a:srgbClr val="FBFBF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200"/>
              <a:buFont typeface="Roboto"/>
              <a:buChar char="●"/>
            </a:pPr>
            <a:r>
              <a:rPr lang="en" sz="2200" b="1">
                <a:solidFill>
                  <a:srgbClr val="FBFBFB"/>
                </a:solidFill>
                <a:latin typeface="Roboto"/>
                <a:ea typeface="Roboto"/>
                <a:cs typeface="Roboto"/>
                <a:sym typeface="Roboto"/>
              </a:rPr>
              <a:t>Networking</a:t>
            </a:r>
            <a:endParaRPr sz="1000" b="1">
              <a:solidFill>
                <a:srgbClr val="FBFBF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6" name="Google Shape;486;p54"/>
          <p:cNvSpPr txBox="1"/>
          <p:nvPr/>
        </p:nvSpPr>
        <p:spPr>
          <a:xfrm>
            <a:off x="0" y="1189213"/>
            <a:ext cx="5483100" cy="155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GEARS Research</a:t>
            </a:r>
            <a:r>
              <a:rPr lang="en" sz="23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2300" b="1">
                <a:solidFill>
                  <a:srgbClr val="FDB515"/>
                </a:solidFill>
                <a:latin typeface="Poppins"/>
                <a:ea typeface="Poppins"/>
                <a:cs typeface="Poppins"/>
                <a:sym typeface="Poppins"/>
              </a:rPr>
              <a:t>Symposium</a:t>
            </a:r>
            <a:endParaRPr sz="23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87" name="Google Shape;487;p54" title="IMG_1392 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475" y="1670913"/>
            <a:ext cx="4296600" cy="3222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5"/>
          <p:cNvSpPr txBox="1"/>
          <p:nvPr/>
        </p:nvSpPr>
        <p:spPr>
          <a:xfrm>
            <a:off x="4572000" y="95250"/>
            <a:ext cx="4286400" cy="714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Hi! We're Your</a:t>
            </a:r>
            <a:endParaRPr sz="1100" b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>
                <a:solidFill>
                  <a:srgbClr val="1A1A1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Executive Council &amp; Coordinators</a:t>
            </a:r>
            <a:endParaRPr sz="1800" b="0">
              <a:solidFill>
                <a:srgbClr val="1A1A1A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493" name="Google Shape;493;p55"/>
          <p:cNvSpPr txBox="1"/>
          <p:nvPr/>
        </p:nvSpPr>
        <p:spPr>
          <a:xfrm>
            <a:off x="116064" y="2486325"/>
            <a:ext cx="2095500" cy="408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Ahmet Kaan Aydin</a:t>
            </a:r>
            <a:endParaRPr sz="1200" b="1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0">
                <a:solidFill>
                  <a:srgbClr val="D9770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President</a:t>
            </a:r>
            <a:endParaRPr sz="1050" b="0">
              <a:solidFill>
                <a:srgbClr val="D9770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494" name="Google Shape;494;p55"/>
          <p:cNvPicPr preferRelativeResize="0"/>
          <p:nvPr/>
        </p:nvPicPr>
        <p:blipFill rotWithShape="1">
          <a:blip r:embed="rId4">
            <a:alphaModFix/>
          </a:blip>
          <a:srcRect l="7140" r="7148"/>
          <a:stretch/>
        </p:blipFill>
        <p:spPr>
          <a:xfrm>
            <a:off x="2756178" y="929875"/>
            <a:ext cx="1353000" cy="157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55"/>
          <p:cNvPicPr preferRelativeResize="0"/>
          <p:nvPr/>
        </p:nvPicPr>
        <p:blipFill rotWithShape="1">
          <a:blip r:embed="rId5">
            <a:alphaModFix/>
          </a:blip>
          <a:srcRect t="894" b="884"/>
          <a:stretch/>
        </p:blipFill>
        <p:spPr>
          <a:xfrm>
            <a:off x="4998203" y="978925"/>
            <a:ext cx="1269000" cy="148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55"/>
          <p:cNvSpPr txBox="1"/>
          <p:nvPr/>
        </p:nvSpPr>
        <p:spPr>
          <a:xfrm>
            <a:off x="4584953" y="2462963"/>
            <a:ext cx="2095500" cy="5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Xixellonje Nebihu</a:t>
            </a:r>
            <a:endParaRPr sz="1200" b="1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0">
                <a:solidFill>
                  <a:srgbClr val="D9770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Chief of Staff</a:t>
            </a:r>
            <a:endParaRPr sz="1050" b="0">
              <a:solidFill>
                <a:srgbClr val="D9770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97" name="Google Shape;497;p55"/>
          <p:cNvSpPr txBox="1"/>
          <p:nvPr/>
        </p:nvSpPr>
        <p:spPr>
          <a:xfrm>
            <a:off x="107077" y="4707375"/>
            <a:ext cx="2095500" cy="340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Milind Ramesh Rampure</a:t>
            </a:r>
            <a:endParaRPr sz="1100" b="1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0">
                <a:solidFill>
                  <a:srgbClr val="D9770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Treasurer</a:t>
            </a:r>
            <a:endParaRPr sz="1050" b="0">
              <a:solidFill>
                <a:srgbClr val="D9770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98" name="Google Shape;498;p55"/>
          <p:cNvSpPr txBox="1"/>
          <p:nvPr/>
        </p:nvSpPr>
        <p:spPr>
          <a:xfrm>
            <a:off x="2303028" y="4748493"/>
            <a:ext cx="2095500" cy="5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Tori LaChapelle-Sproat</a:t>
            </a:r>
            <a:endParaRPr sz="1100" b="1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0">
                <a:solidFill>
                  <a:srgbClr val="D9770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Secretary</a:t>
            </a:r>
            <a:endParaRPr sz="1050" b="0">
              <a:solidFill>
                <a:srgbClr val="D9770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499" name="Google Shape;499;p55"/>
          <p:cNvPicPr preferRelativeResize="0"/>
          <p:nvPr/>
        </p:nvPicPr>
        <p:blipFill rotWithShape="1">
          <a:blip r:embed="rId6">
            <a:alphaModFix/>
          </a:blip>
          <a:srcRect t="6247" b="6256"/>
          <a:stretch/>
        </p:blipFill>
        <p:spPr>
          <a:xfrm>
            <a:off x="7197494" y="958610"/>
            <a:ext cx="1269000" cy="148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55"/>
          <p:cNvSpPr txBox="1"/>
          <p:nvPr/>
        </p:nvSpPr>
        <p:spPr>
          <a:xfrm>
            <a:off x="6784978" y="2462975"/>
            <a:ext cx="2095500" cy="5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Diane Placide</a:t>
            </a:r>
            <a:endParaRPr sz="1200" b="1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0">
                <a:solidFill>
                  <a:srgbClr val="D9770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Senate Speaker</a:t>
            </a:r>
            <a:endParaRPr sz="1050" b="0">
              <a:solidFill>
                <a:srgbClr val="D9770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501" name="Google Shape;501;p55"/>
          <p:cNvPicPr preferRelativeResize="0"/>
          <p:nvPr/>
        </p:nvPicPr>
        <p:blipFill rotWithShape="1">
          <a:blip r:embed="rId7">
            <a:alphaModFix/>
          </a:blip>
          <a:srcRect t="30619" b="30977"/>
          <a:stretch/>
        </p:blipFill>
        <p:spPr>
          <a:xfrm>
            <a:off x="76150" y="9211"/>
            <a:ext cx="2882025" cy="8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55"/>
          <p:cNvSpPr txBox="1"/>
          <p:nvPr/>
        </p:nvSpPr>
        <p:spPr>
          <a:xfrm>
            <a:off x="2384928" y="2517113"/>
            <a:ext cx="2095500" cy="5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Kennedy Davis</a:t>
            </a:r>
            <a:endParaRPr sz="1200" b="1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D9770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Vice President</a:t>
            </a:r>
            <a:endParaRPr sz="1050">
              <a:solidFill>
                <a:srgbClr val="D9770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D9770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503" name="Google Shape;503;p55" title="Milind Rampure - Milind Rampure.jpg"/>
          <p:cNvPicPr preferRelativeResize="0"/>
          <p:nvPr/>
        </p:nvPicPr>
        <p:blipFill rotWithShape="1">
          <a:blip r:embed="rId8">
            <a:alphaModFix/>
          </a:blip>
          <a:srcRect t="7570" b="23488"/>
          <a:stretch/>
        </p:blipFill>
        <p:spPr>
          <a:xfrm>
            <a:off x="352102" y="3000300"/>
            <a:ext cx="1623425" cy="1679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55" title="M. Victoria LaChapelle-Sproat_2 - Tori Sproat.jpg"/>
          <p:cNvPicPr preferRelativeResize="0"/>
          <p:nvPr/>
        </p:nvPicPr>
        <p:blipFill rotWithShape="1">
          <a:blip r:embed="rId9">
            <a:alphaModFix/>
          </a:blip>
          <a:srcRect l="10322" t="4236" b="37655"/>
          <a:stretch/>
        </p:blipFill>
        <p:spPr>
          <a:xfrm>
            <a:off x="2603741" y="3049575"/>
            <a:ext cx="1623425" cy="157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55" title="headshot.jpg"/>
          <p:cNvPicPr preferRelativeResize="0"/>
          <p:nvPr/>
        </p:nvPicPr>
        <p:blipFill rotWithShape="1">
          <a:blip r:embed="rId10">
            <a:alphaModFix/>
          </a:blip>
          <a:srcRect t="4834" b="24594"/>
          <a:stretch/>
        </p:blipFill>
        <p:spPr>
          <a:xfrm>
            <a:off x="479777" y="908800"/>
            <a:ext cx="1491234" cy="1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55"/>
          <p:cNvSpPr txBox="1"/>
          <p:nvPr/>
        </p:nvSpPr>
        <p:spPr>
          <a:xfrm>
            <a:off x="4585182" y="4719753"/>
            <a:ext cx="2095500" cy="5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Bethel G Beyene</a:t>
            </a:r>
            <a:endParaRPr sz="1200" b="1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D9770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Events Coordinator</a:t>
            </a:r>
            <a:endParaRPr sz="1050" b="0">
              <a:solidFill>
                <a:srgbClr val="D9770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507" name="Google Shape;507;p55"/>
          <p:cNvSpPr txBox="1"/>
          <p:nvPr/>
        </p:nvSpPr>
        <p:spPr>
          <a:xfrm>
            <a:off x="6798620" y="4634794"/>
            <a:ext cx="2095500" cy="5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Saad Khan</a:t>
            </a:r>
            <a:endParaRPr sz="1200" b="1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>
                <a:solidFill>
                  <a:srgbClr val="D9770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Marketing &amp; Communications Coordinator</a:t>
            </a:r>
            <a:endParaRPr sz="950" b="0">
              <a:solidFill>
                <a:srgbClr val="D9770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508" name="Google Shape;508;p55" title="BGB - Bethel G Beyene.jpg"/>
          <p:cNvPicPr preferRelativeResize="0"/>
          <p:nvPr/>
        </p:nvPicPr>
        <p:blipFill rotWithShape="1">
          <a:blip r:embed="rId11">
            <a:alphaModFix/>
          </a:blip>
          <a:srcRect b="11637"/>
          <a:stretch/>
        </p:blipFill>
        <p:spPr>
          <a:xfrm>
            <a:off x="4853821" y="3011612"/>
            <a:ext cx="1623424" cy="1654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55" title="saad_khan - Saad Khan.jpeg"/>
          <p:cNvPicPr preferRelativeResize="0"/>
          <p:nvPr/>
        </p:nvPicPr>
        <p:blipFill rotWithShape="1">
          <a:blip r:embed="rId12">
            <a:alphaModFix/>
          </a:blip>
          <a:srcRect t="16533" b="29787"/>
          <a:stretch/>
        </p:blipFill>
        <p:spPr>
          <a:xfrm>
            <a:off x="7087483" y="3043783"/>
            <a:ext cx="1623424" cy="15493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50" y="-672679"/>
            <a:ext cx="2882100" cy="222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56"/>
          <p:cNvSpPr txBox="1"/>
          <p:nvPr/>
        </p:nvSpPr>
        <p:spPr>
          <a:xfrm>
            <a:off x="4572000" y="95250"/>
            <a:ext cx="42864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Hi! We're Your</a:t>
            </a:r>
            <a:endParaRPr sz="1100" b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>
                <a:solidFill>
                  <a:srgbClr val="1A1A1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Committee Chairs</a:t>
            </a:r>
            <a:endParaRPr sz="1800" b="0">
              <a:solidFill>
                <a:srgbClr val="1A1A1A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grpSp>
        <p:nvGrpSpPr>
          <p:cNvPr id="517" name="Google Shape;517;p56"/>
          <p:cNvGrpSpPr/>
          <p:nvPr/>
        </p:nvGrpSpPr>
        <p:grpSpPr>
          <a:xfrm>
            <a:off x="206375" y="1190661"/>
            <a:ext cx="2019873" cy="3591878"/>
            <a:chOff x="333375" y="1190625"/>
            <a:chExt cx="1952700" cy="3429000"/>
          </a:xfrm>
        </p:grpSpPr>
        <p:sp>
          <p:nvSpPr>
            <p:cNvPr id="518" name="Google Shape;518;p56"/>
            <p:cNvSpPr/>
            <p:nvPr/>
          </p:nvSpPr>
          <p:spPr>
            <a:xfrm>
              <a:off x="333375" y="1190625"/>
              <a:ext cx="1952700" cy="3429000"/>
            </a:xfrm>
            <a:prstGeom prst="roundRect">
              <a:avLst>
                <a:gd name="adj" fmla="val 7804"/>
              </a:avLst>
            </a:prstGeom>
            <a:solidFill>
              <a:srgbClr val="1A1A1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56"/>
            <p:cNvSpPr txBox="1"/>
            <p:nvPr/>
          </p:nvSpPr>
          <p:spPr>
            <a:xfrm>
              <a:off x="428625" y="3287339"/>
              <a:ext cx="1762200" cy="105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Equity of Funds (EoF)</a:t>
              </a:r>
              <a:endParaRPr sz="1150" b="0">
                <a:solidFill>
                  <a:srgbClr val="FDB515"/>
                </a:solidFill>
                <a:latin typeface="Poppins ExtraBold"/>
                <a:ea typeface="Poppins ExtraBold"/>
                <a:cs typeface="Poppins ExtraBold"/>
                <a:sym typeface="Poppins ExtraBold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Pavan Raj Ravi</a:t>
              </a:r>
              <a:endParaRPr sz="115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0">
                  <a:solidFill>
                    <a:srgbClr val="AAAAAA"/>
                  </a:solidFill>
                  <a:latin typeface="Roboto"/>
                  <a:ea typeface="Roboto"/>
                  <a:cs typeface="Roboto"/>
                  <a:sym typeface="Roboto"/>
                </a:rPr>
                <a:t>gsaeof@umbc.edu</a:t>
              </a:r>
              <a:endParaRPr sz="1050" b="0">
                <a:solidFill>
                  <a:srgbClr val="AAAAAA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450"/>
                </a:spcBef>
                <a:spcAft>
                  <a:spcPts val="0"/>
                </a:spcAft>
                <a:buNone/>
              </a:pPr>
              <a:endParaRPr sz="950" b="0">
                <a:solidFill>
                  <a:srgbClr val="DDDDD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20" name="Google Shape;520;p56"/>
          <p:cNvGrpSpPr/>
          <p:nvPr/>
        </p:nvGrpSpPr>
        <p:grpSpPr>
          <a:xfrm>
            <a:off x="2349425" y="1190625"/>
            <a:ext cx="2095442" cy="4275800"/>
            <a:chOff x="2476498" y="1190625"/>
            <a:chExt cx="1952700" cy="4275800"/>
          </a:xfrm>
        </p:grpSpPr>
        <p:sp>
          <p:nvSpPr>
            <p:cNvPr id="521" name="Google Shape;521;p56"/>
            <p:cNvSpPr/>
            <p:nvPr/>
          </p:nvSpPr>
          <p:spPr>
            <a:xfrm>
              <a:off x="2476498" y="1190625"/>
              <a:ext cx="1952700" cy="3634200"/>
            </a:xfrm>
            <a:prstGeom prst="roundRect">
              <a:avLst>
                <a:gd name="adj" fmla="val 7804"/>
              </a:avLst>
            </a:prstGeom>
            <a:solidFill>
              <a:srgbClr val="1A1A1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6"/>
            <p:cNvSpPr txBox="1"/>
            <p:nvPr/>
          </p:nvSpPr>
          <p:spPr>
            <a:xfrm>
              <a:off x="2580958" y="3275525"/>
              <a:ext cx="1762200" cy="219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Graduate Experiences, Achievements, and Research Successes (</a:t>
              </a:r>
              <a:r>
                <a:rPr lang="en" sz="1100" b="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GEARS) </a:t>
              </a:r>
              <a:endParaRPr sz="1100" b="0">
                <a:solidFill>
                  <a:srgbClr val="FDB515"/>
                </a:solidFill>
                <a:latin typeface="Poppins ExtraBold"/>
                <a:ea typeface="Poppins ExtraBold"/>
                <a:cs typeface="Poppins ExtraBold"/>
                <a:sym typeface="Poppins ExtraBold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Gaurav Shinde</a:t>
              </a:r>
              <a:endParaRPr sz="11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450"/>
                </a:spcAft>
                <a:buNone/>
              </a:pPr>
              <a:r>
                <a:rPr lang="en" sz="1100" b="0">
                  <a:solidFill>
                    <a:srgbClr val="AAAAAA"/>
                  </a:solidFill>
                  <a:latin typeface="Roboto"/>
                  <a:ea typeface="Roboto"/>
                  <a:cs typeface="Roboto"/>
                  <a:sym typeface="Roboto"/>
                </a:rPr>
                <a:t>gsagears@umbc.edu</a:t>
              </a:r>
              <a:endParaRPr sz="1100" b="0">
                <a:solidFill>
                  <a:srgbClr val="DDDDD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23" name="Google Shape;523;p56"/>
          <p:cNvGrpSpPr/>
          <p:nvPr/>
        </p:nvGrpSpPr>
        <p:grpSpPr>
          <a:xfrm>
            <a:off x="4587832" y="1190650"/>
            <a:ext cx="2095442" cy="3644773"/>
            <a:chOff x="4714875" y="1190625"/>
            <a:chExt cx="1952700" cy="3492500"/>
          </a:xfrm>
        </p:grpSpPr>
        <p:sp>
          <p:nvSpPr>
            <p:cNvPr id="524" name="Google Shape;524;p56"/>
            <p:cNvSpPr/>
            <p:nvPr/>
          </p:nvSpPr>
          <p:spPr>
            <a:xfrm>
              <a:off x="4714875" y="1190625"/>
              <a:ext cx="1952700" cy="3429000"/>
            </a:xfrm>
            <a:prstGeom prst="roundRect">
              <a:avLst>
                <a:gd name="adj" fmla="val 7804"/>
              </a:avLst>
            </a:prstGeom>
            <a:solidFill>
              <a:srgbClr val="1A1A1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6"/>
            <p:cNvSpPr txBox="1"/>
            <p:nvPr/>
          </p:nvSpPr>
          <p:spPr>
            <a:xfrm>
              <a:off x="4810119" y="3217025"/>
              <a:ext cx="1762200" cy="14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Graduate Assistant Advisory Committee (</a:t>
              </a:r>
              <a:r>
                <a:rPr lang="en" sz="1100" b="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GAAC)</a:t>
              </a:r>
              <a:endParaRPr sz="1100">
                <a:solidFill>
                  <a:srgbClr val="FDB515"/>
                </a:solidFill>
                <a:latin typeface="Poppins ExtraBold"/>
                <a:ea typeface="Poppins ExtraBold"/>
                <a:cs typeface="Poppins ExtraBold"/>
                <a:sym typeface="Poppins ExtraBold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Risha Gupta</a:t>
              </a:r>
              <a:endParaRPr sz="11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450"/>
                </a:spcAft>
                <a:buNone/>
              </a:pPr>
              <a:r>
                <a:rPr lang="en" sz="1100" b="0">
                  <a:solidFill>
                    <a:srgbClr val="AAAAAA"/>
                  </a:solidFill>
                  <a:latin typeface="Roboto"/>
                  <a:ea typeface="Roboto"/>
                  <a:cs typeface="Roboto"/>
                  <a:sym typeface="Roboto"/>
                </a:rPr>
                <a:t>gsagaac@umbc.edu</a:t>
              </a:r>
              <a:endParaRPr sz="1100" b="0">
                <a:solidFill>
                  <a:srgbClr val="DDDDD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26" name="Google Shape;526;p56"/>
          <p:cNvGrpSpPr/>
          <p:nvPr/>
        </p:nvGrpSpPr>
        <p:grpSpPr>
          <a:xfrm>
            <a:off x="6731000" y="1190691"/>
            <a:ext cx="2095500" cy="3708197"/>
            <a:chOff x="6858000" y="1190625"/>
            <a:chExt cx="2095500" cy="3556000"/>
          </a:xfrm>
        </p:grpSpPr>
        <p:sp>
          <p:nvSpPr>
            <p:cNvPr id="527" name="Google Shape;527;p56"/>
            <p:cNvSpPr/>
            <p:nvPr/>
          </p:nvSpPr>
          <p:spPr>
            <a:xfrm>
              <a:off x="6858000" y="1190625"/>
              <a:ext cx="2095500" cy="3429000"/>
            </a:xfrm>
            <a:prstGeom prst="roundRect">
              <a:avLst>
                <a:gd name="adj" fmla="val 7804"/>
              </a:avLst>
            </a:prstGeom>
            <a:solidFill>
              <a:srgbClr val="1A1A1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6"/>
            <p:cNvSpPr txBox="1"/>
            <p:nvPr/>
          </p:nvSpPr>
          <p:spPr>
            <a:xfrm>
              <a:off x="6953275" y="3237925"/>
              <a:ext cx="1762200" cy="15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Grant Review Pa</a:t>
              </a:r>
              <a:r>
                <a:rPr lang="en" sz="110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nel</a:t>
              </a:r>
              <a:r>
                <a:rPr lang="en" sz="1100" b="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 (GRPC)</a:t>
              </a:r>
              <a:endParaRPr sz="1100" b="0">
                <a:solidFill>
                  <a:srgbClr val="FDB515"/>
                </a:solidFill>
                <a:latin typeface="Poppins ExtraBold"/>
                <a:ea typeface="Poppins ExtraBold"/>
                <a:cs typeface="Poppins ExtraBold"/>
                <a:sym typeface="Poppins ExtraBold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Aminah Amjad</a:t>
              </a:r>
              <a:endParaRPr sz="11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450"/>
                </a:spcAft>
                <a:buNone/>
              </a:pPr>
              <a:r>
                <a:rPr lang="en" sz="1100" b="0">
                  <a:solidFill>
                    <a:srgbClr val="AAAAAA"/>
                  </a:solidFill>
                  <a:latin typeface="Roboto"/>
                  <a:ea typeface="Roboto"/>
                  <a:cs typeface="Roboto"/>
                  <a:sym typeface="Roboto"/>
                </a:rPr>
                <a:t>gsagrants@umbc.edu</a:t>
              </a:r>
              <a:endParaRPr sz="1100" b="0">
                <a:solidFill>
                  <a:srgbClr val="DDDDD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529" name="Google Shape;529;p56" title="3c6bf824-63a8-4c29-8645-aa230cb62a85 - Aminah Amjad.jpeg"/>
          <p:cNvPicPr preferRelativeResize="0"/>
          <p:nvPr/>
        </p:nvPicPr>
        <p:blipFill rotWithShape="1">
          <a:blip r:embed="rId5">
            <a:alphaModFix/>
          </a:blip>
          <a:srcRect t="13734" b="6323"/>
          <a:stretch/>
        </p:blipFill>
        <p:spPr>
          <a:xfrm>
            <a:off x="7016025" y="1309700"/>
            <a:ext cx="1525449" cy="182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56" title="20240726_184216 (1) - Pavan Raj Ravi.jpg"/>
          <p:cNvPicPr preferRelativeResize="0"/>
          <p:nvPr/>
        </p:nvPicPr>
        <p:blipFill rotWithShape="1">
          <a:blip r:embed="rId6">
            <a:alphaModFix/>
          </a:blip>
          <a:srcRect l="23501"/>
          <a:stretch/>
        </p:blipFill>
        <p:spPr>
          <a:xfrm>
            <a:off x="331992" y="1305367"/>
            <a:ext cx="1768632" cy="1972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56" title="whatsapp-image-2018-11-13-at-1 - Rishav Gupta.jpeg"/>
          <p:cNvPicPr preferRelativeResize="0"/>
          <p:nvPr/>
        </p:nvPicPr>
        <p:blipFill rotWithShape="1">
          <a:blip r:embed="rId7">
            <a:alphaModFix/>
          </a:blip>
          <a:srcRect b="17750"/>
          <a:stretch/>
        </p:blipFill>
        <p:spPr>
          <a:xfrm>
            <a:off x="4751238" y="1289425"/>
            <a:ext cx="1768625" cy="1870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56" title="Updated_headshot.jpe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58065" y="1309700"/>
            <a:ext cx="1372308" cy="182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57"/>
          <p:cNvSpPr txBox="1"/>
          <p:nvPr/>
        </p:nvSpPr>
        <p:spPr>
          <a:xfrm>
            <a:off x="4572000" y="95250"/>
            <a:ext cx="42864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Hi! We're Your</a:t>
            </a:r>
            <a:endParaRPr sz="1100" b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>
                <a:solidFill>
                  <a:srgbClr val="1A1A1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GSA Senators</a:t>
            </a:r>
            <a:endParaRPr sz="1800" b="0">
              <a:solidFill>
                <a:srgbClr val="1A1A1A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539" name="Google Shape;539;p57"/>
          <p:cNvSpPr/>
          <p:nvPr/>
        </p:nvSpPr>
        <p:spPr>
          <a:xfrm>
            <a:off x="285750" y="1047750"/>
            <a:ext cx="8572500" cy="1762200"/>
          </a:xfrm>
          <a:prstGeom prst="roundRect">
            <a:avLst>
              <a:gd name="adj" fmla="val 8648"/>
            </a:avLst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57"/>
          <p:cNvSpPr txBox="1"/>
          <p:nvPr/>
        </p:nvSpPr>
        <p:spPr>
          <a:xfrm>
            <a:off x="476250" y="1190625"/>
            <a:ext cx="1905000" cy="1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>
                <a:solidFill>
                  <a:srgbClr val="D97706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Student Affairs</a:t>
            </a:r>
            <a:endParaRPr sz="1200" b="0">
              <a:solidFill>
                <a:srgbClr val="D97706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>
                <a:solidFill>
                  <a:srgbClr val="D97706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Senators</a:t>
            </a:r>
            <a:endParaRPr sz="1200" b="0">
              <a:solidFill>
                <a:srgbClr val="D97706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grpSp>
        <p:nvGrpSpPr>
          <p:cNvPr id="541" name="Google Shape;541;p57"/>
          <p:cNvGrpSpPr/>
          <p:nvPr/>
        </p:nvGrpSpPr>
        <p:grpSpPr>
          <a:xfrm>
            <a:off x="2428875" y="1190625"/>
            <a:ext cx="1143000" cy="1504950"/>
            <a:chOff x="-95250" y="0"/>
            <a:chExt cx="1143000" cy="1504950"/>
          </a:xfrm>
        </p:grpSpPr>
        <p:sp>
          <p:nvSpPr>
            <p:cNvPr id="542" name="Google Shape;542;p57"/>
            <p:cNvSpPr/>
            <p:nvPr/>
          </p:nvSpPr>
          <p:spPr>
            <a:xfrm>
              <a:off x="0" y="0"/>
              <a:ext cx="952500" cy="1047900"/>
            </a:xfrm>
            <a:prstGeom prst="roundRect">
              <a:avLst>
                <a:gd name="adj" fmla="val 10000"/>
              </a:avLst>
            </a:prstGeom>
            <a:solidFill>
              <a:srgbClr val="2D2D2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57"/>
            <p:cNvSpPr txBox="1"/>
            <p:nvPr/>
          </p:nvSpPr>
          <p:spPr>
            <a:xfrm>
              <a:off x="0" y="0"/>
              <a:ext cx="952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Insert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Photo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44" name="Google Shape;544;p57"/>
            <p:cNvSpPr txBox="1"/>
            <p:nvPr/>
          </p:nvSpPr>
          <p:spPr>
            <a:xfrm>
              <a:off x="-95250" y="1123950"/>
              <a:ext cx="1143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3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Dharani Nadendla</a:t>
              </a:r>
              <a:endParaRPr sz="893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765" b="0">
                  <a:solidFill>
                    <a:srgbClr val="FDB515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Senator</a:t>
              </a:r>
              <a:endParaRPr sz="765" b="0">
                <a:solidFill>
                  <a:srgbClr val="FDB515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</p:grpSp>
      <p:grpSp>
        <p:nvGrpSpPr>
          <p:cNvPr id="545" name="Google Shape;545;p57"/>
          <p:cNvGrpSpPr/>
          <p:nvPr/>
        </p:nvGrpSpPr>
        <p:grpSpPr>
          <a:xfrm>
            <a:off x="4048125" y="1190625"/>
            <a:ext cx="1143000" cy="1504950"/>
            <a:chOff x="-95250" y="0"/>
            <a:chExt cx="1143000" cy="1504950"/>
          </a:xfrm>
        </p:grpSpPr>
        <p:sp>
          <p:nvSpPr>
            <p:cNvPr id="546" name="Google Shape;546;p57"/>
            <p:cNvSpPr/>
            <p:nvPr/>
          </p:nvSpPr>
          <p:spPr>
            <a:xfrm>
              <a:off x="0" y="0"/>
              <a:ext cx="952500" cy="1047900"/>
            </a:xfrm>
            <a:prstGeom prst="roundRect">
              <a:avLst>
                <a:gd name="adj" fmla="val 10000"/>
              </a:avLst>
            </a:prstGeom>
            <a:solidFill>
              <a:srgbClr val="2D2D2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7"/>
            <p:cNvSpPr txBox="1"/>
            <p:nvPr/>
          </p:nvSpPr>
          <p:spPr>
            <a:xfrm>
              <a:off x="0" y="0"/>
              <a:ext cx="952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Insert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Photo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48" name="Google Shape;548;p57"/>
            <p:cNvSpPr txBox="1"/>
            <p:nvPr/>
          </p:nvSpPr>
          <p:spPr>
            <a:xfrm>
              <a:off x="-95250" y="1123950"/>
              <a:ext cx="1143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3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Diane Placide</a:t>
              </a:r>
              <a:endParaRPr sz="893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765" b="0">
                  <a:solidFill>
                    <a:srgbClr val="FDB515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Senator</a:t>
              </a:r>
              <a:endParaRPr sz="765" b="0">
                <a:solidFill>
                  <a:srgbClr val="FDB515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</p:grpSp>
      <p:grpSp>
        <p:nvGrpSpPr>
          <p:cNvPr id="549" name="Google Shape;549;p57"/>
          <p:cNvGrpSpPr/>
          <p:nvPr/>
        </p:nvGrpSpPr>
        <p:grpSpPr>
          <a:xfrm>
            <a:off x="5619750" y="1190625"/>
            <a:ext cx="1238400" cy="1504950"/>
            <a:chOff x="-142875" y="0"/>
            <a:chExt cx="1238400" cy="1504950"/>
          </a:xfrm>
        </p:grpSpPr>
        <p:sp>
          <p:nvSpPr>
            <p:cNvPr id="550" name="Google Shape;550;p57"/>
            <p:cNvSpPr/>
            <p:nvPr/>
          </p:nvSpPr>
          <p:spPr>
            <a:xfrm>
              <a:off x="0" y="0"/>
              <a:ext cx="952500" cy="1047900"/>
            </a:xfrm>
            <a:prstGeom prst="roundRect">
              <a:avLst>
                <a:gd name="adj" fmla="val 10000"/>
              </a:avLst>
            </a:prstGeom>
            <a:solidFill>
              <a:srgbClr val="2D2D2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7"/>
            <p:cNvSpPr txBox="1"/>
            <p:nvPr/>
          </p:nvSpPr>
          <p:spPr>
            <a:xfrm>
              <a:off x="0" y="0"/>
              <a:ext cx="952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Insert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Photo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52" name="Google Shape;552;p57"/>
            <p:cNvSpPr txBox="1"/>
            <p:nvPr/>
          </p:nvSpPr>
          <p:spPr>
            <a:xfrm>
              <a:off x="-142875" y="1123950"/>
              <a:ext cx="1238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3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Aaryaa R. Gaikwad</a:t>
              </a:r>
              <a:endParaRPr sz="893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765" b="0">
                  <a:solidFill>
                    <a:srgbClr val="FDB515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Senator</a:t>
              </a:r>
              <a:endParaRPr sz="765" b="0">
                <a:solidFill>
                  <a:srgbClr val="FDB515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</p:grpSp>
      <p:sp>
        <p:nvSpPr>
          <p:cNvPr id="553" name="Google Shape;553;p57"/>
          <p:cNvSpPr/>
          <p:nvPr/>
        </p:nvSpPr>
        <p:spPr>
          <a:xfrm>
            <a:off x="285750" y="3095625"/>
            <a:ext cx="8572500" cy="1762200"/>
          </a:xfrm>
          <a:prstGeom prst="roundRect">
            <a:avLst>
              <a:gd name="adj" fmla="val 8648"/>
            </a:avLst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57"/>
          <p:cNvSpPr txBox="1"/>
          <p:nvPr/>
        </p:nvSpPr>
        <p:spPr>
          <a:xfrm>
            <a:off x="476250" y="3238500"/>
            <a:ext cx="1905000" cy="1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>
                <a:solidFill>
                  <a:srgbClr val="D97706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COEIT</a:t>
            </a:r>
            <a:endParaRPr sz="1200" b="0">
              <a:solidFill>
                <a:srgbClr val="D97706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>
                <a:solidFill>
                  <a:srgbClr val="D97706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Senators</a:t>
            </a:r>
            <a:endParaRPr sz="1200" b="0">
              <a:solidFill>
                <a:srgbClr val="D97706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555" name="Google Shape;555;p57"/>
          <p:cNvSpPr txBox="1"/>
          <p:nvPr/>
        </p:nvSpPr>
        <p:spPr>
          <a:xfrm>
            <a:off x="2428875" y="4362450"/>
            <a:ext cx="11430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93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Sreeja Lakkakula</a:t>
            </a:r>
            <a:endParaRPr sz="893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150"/>
              </a:spcBef>
              <a:spcAft>
                <a:spcPts val="0"/>
              </a:spcAft>
              <a:buNone/>
            </a:pPr>
            <a:r>
              <a:rPr lang="en" sz="765" b="0">
                <a:solidFill>
                  <a:srgbClr val="FDB515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Senator</a:t>
            </a:r>
            <a:endParaRPr sz="765" b="0">
              <a:solidFill>
                <a:srgbClr val="FDB515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pSp>
        <p:nvGrpSpPr>
          <p:cNvPr id="556" name="Google Shape;556;p57"/>
          <p:cNvGrpSpPr/>
          <p:nvPr/>
        </p:nvGrpSpPr>
        <p:grpSpPr>
          <a:xfrm>
            <a:off x="4048125" y="3238500"/>
            <a:ext cx="1143000" cy="1504950"/>
            <a:chOff x="-95250" y="0"/>
            <a:chExt cx="1143000" cy="1504950"/>
          </a:xfrm>
        </p:grpSpPr>
        <p:sp>
          <p:nvSpPr>
            <p:cNvPr id="557" name="Google Shape;557;p57"/>
            <p:cNvSpPr/>
            <p:nvPr/>
          </p:nvSpPr>
          <p:spPr>
            <a:xfrm>
              <a:off x="0" y="0"/>
              <a:ext cx="952500" cy="1047900"/>
            </a:xfrm>
            <a:prstGeom prst="roundRect">
              <a:avLst>
                <a:gd name="adj" fmla="val 10000"/>
              </a:avLst>
            </a:prstGeom>
            <a:solidFill>
              <a:srgbClr val="2D2D2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7"/>
            <p:cNvSpPr txBox="1"/>
            <p:nvPr/>
          </p:nvSpPr>
          <p:spPr>
            <a:xfrm>
              <a:off x="0" y="0"/>
              <a:ext cx="952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Photo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59" name="Google Shape;559;p57"/>
            <p:cNvSpPr txBox="1"/>
            <p:nvPr/>
          </p:nvSpPr>
          <p:spPr>
            <a:xfrm>
              <a:off x="-95250" y="1123950"/>
              <a:ext cx="1143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3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Krish Mehta</a:t>
              </a:r>
              <a:endParaRPr sz="893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765" b="0">
                  <a:solidFill>
                    <a:srgbClr val="FDB515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Senator</a:t>
              </a:r>
              <a:endParaRPr sz="765" b="0">
                <a:solidFill>
                  <a:srgbClr val="FDB515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</p:grpSp>
      <p:grpSp>
        <p:nvGrpSpPr>
          <p:cNvPr id="560" name="Google Shape;560;p57"/>
          <p:cNvGrpSpPr/>
          <p:nvPr/>
        </p:nvGrpSpPr>
        <p:grpSpPr>
          <a:xfrm>
            <a:off x="5667375" y="3238500"/>
            <a:ext cx="1143000" cy="1504950"/>
            <a:chOff x="-95250" y="0"/>
            <a:chExt cx="1143000" cy="1504950"/>
          </a:xfrm>
        </p:grpSpPr>
        <p:sp>
          <p:nvSpPr>
            <p:cNvPr id="561" name="Google Shape;561;p57"/>
            <p:cNvSpPr/>
            <p:nvPr/>
          </p:nvSpPr>
          <p:spPr>
            <a:xfrm>
              <a:off x="0" y="0"/>
              <a:ext cx="952500" cy="1047900"/>
            </a:xfrm>
            <a:prstGeom prst="roundRect">
              <a:avLst>
                <a:gd name="adj" fmla="val 10000"/>
              </a:avLst>
            </a:prstGeom>
            <a:solidFill>
              <a:srgbClr val="2D2D2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57"/>
            <p:cNvSpPr txBox="1"/>
            <p:nvPr/>
          </p:nvSpPr>
          <p:spPr>
            <a:xfrm>
              <a:off x="0" y="0"/>
              <a:ext cx="952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Insert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Photo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63" name="Google Shape;563;p57"/>
            <p:cNvSpPr txBox="1"/>
            <p:nvPr/>
          </p:nvSpPr>
          <p:spPr>
            <a:xfrm>
              <a:off x="-95250" y="1123950"/>
              <a:ext cx="1143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3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Suma Ronanki</a:t>
              </a:r>
              <a:endParaRPr sz="893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765" b="0">
                  <a:solidFill>
                    <a:srgbClr val="FDB515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Senator</a:t>
              </a:r>
              <a:endParaRPr sz="765" b="0">
                <a:solidFill>
                  <a:srgbClr val="FDB515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</p:grpSp>
      <p:grpSp>
        <p:nvGrpSpPr>
          <p:cNvPr id="564" name="Google Shape;564;p57"/>
          <p:cNvGrpSpPr/>
          <p:nvPr/>
        </p:nvGrpSpPr>
        <p:grpSpPr>
          <a:xfrm>
            <a:off x="7286625" y="3238500"/>
            <a:ext cx="1143000" cy="1504950"/>
            <a:chOff x="-95250" y="0"/>
            <a:chExt cx="1143000" cy="1504950"/>
          </a:xfrm>
        </p:grpSpPr>
        <p:sp>
          <p:nvSpPr>
            <p:cNvPr id="565" name="Google Shape;565;p57"/>
            <p:cNvSpPr/>
            <p:nvPr/>
          </p:nvSpPr>
          <p:spPr>
            <a:xfrm>
              <a:off x="0" y="0"/>
              <a:ext cx="952500" cy="1047900"/>
            </a:xfrm>
            <a:prstGeom prst="roundRect">
              <a:avLst>
                <a:gd name="adj" fmla="val 10000"/>
              </a:avLst>
            </a:prstGeom>
            <a:solidFill>
              <a:srgbClr val="2D2D2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7"/>
            <p:cNvSpPr txBox="1"/>
            <p:nvPr/>
          </p:nvSpPr>
          <p:spPr>
            <a:xfrm>
              <a:off x="0" y="0"/>
              <a:ext cx="952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Insert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65" b="1">
                  <a:solidFill>
                    <a:srgbClr val="555555"/>
                  </a:solidFill>
                  <a:latin typeface="Poppins"/>
                  <a:ea typeface="Poppins"/>
                  <a:cs typeface="Poppins"/>
                  <a:sym typeface="Poppins"/>
                </a:rPr>
                <a:t>Photo</a:t>
              </a:r>
              <a:endParaRPr sz="765" b="1">
                <a:solidFill>
                  <a:srgbClr val="5555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67" name="Google Shape;567;p57"/>
            <p:cNvSpPr txBox="1"/>
            <p:nvPr/>
          </p:nvSpPr>
          <p:spPr>
            <a:xfrm>
              <a:off x="-95250" y="1123950"/>
              <a:ext cx="1143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3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Monika Battula</a:t>
              </a:r>
              <a:endParaRPr sz="893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765" b="0">
                  <a:solidFill>
                    <a:srgbClr val="FDB515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Senator</a:t>
              </a:r>
              <a:endParaRPr sz="765" b="0">
                <a:solidFill>
                  <a:srgbClr val="FDB515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</p:grpSp>
      <p:pic>
        <p:nvPicPr>
          <p:cNvPr id="568" name="Google Shape;568;p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50" y="-672679"/>
            <a:ext cx="2882100" cy="222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57"/>
          <p:cNvPicPr preferRelativeResize="0"/>
          <p:nvPr/>
        </p:nvPicPr>
        <p:blipFill rotWithShape="1">
          <a:blip r:embed="rId5">
            <a:alphaModFix/>
          </a:blip>
          <a:srcRect t="6247" b="6256"/>
          <a:stretch/>
        </p:blipFill>
        <p:spPr>
          <a:xfrm>
            <a:off x="4109924" y="1124377"/>
            <a:ext cx="1019400" cy="118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57" title="df54ce66-9519-4d8f-9980-66148fbde120 - Suma Ronanki.jpeg"/>
          <p:cNvPicPr preferRelativeResize="0"/>
          <p:nvPr/>
        </p:nvPicPr>
        <p:blipFill rotWithShape="1">
          <a:blip r:embed="rId6">
            <a:alphaModFix/>
          </a:blip>
          <a:srcRect t="3587" b="24102"/>
          <a:stretch/>
        </p:blipFill>
        <p:spPr>
          <a:xfrm>
            <a:off x="5667375" y="3201900"/>
            <a:ext cx="1143000" cy="1133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57" title="DharaniNadendla - Dharani Nadendla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76500" y="1152439"/>
            <a:ext cx="1143000" cy="1133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57" title="IMG_4004 - Aaryaa Rajendra Gaikwad.jpeg"/>
          <p:cNvPicPr preferRelativeResize="0"/>
          <p:nvPr/>
        </p:nvPicPr>
        <p:blipFill rotWithShape="1">
          <a:blip r:embed="rId8">
            <a:alphaModFix/>
          </a:blip>
          <a:srcRect t="30832" r="29319" b="17174"/>
          <a:stretch/>
        </p:blipFill>
        <p:spPr>
          <a:xfrm>
            <a:off x="5557771" y="1110631"/>
            <a:ext cx="1238400" cy="1214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57" title="WhatsApp Image 2026-03-16 at 3.56.34 PM - Monika Battula.jpeg"/>
          <p:cNvPicPr preferRelativeResize="0"/>
          <p:nvPr/>
        </p:nvPicPr>
        <p:blipFill rotWithShape="1">
          <a:blip r:embed="rId9">
            <a:alphaModFix/>
          </a:blip>
          <a:srcRect t="14683" r="6682"/>
          <a:stretch/>
        </p:blipFill>
        <p:spPr>
          <a:xfrm>
            <a:off x="7393397" y="3173827"/>
            <a:ext cx="929454" cy="1133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57" title="IMG_3041 - Sreeja Lakkakula.jpeg"/>
          <p:cNvPicPr preferRelativeResize="0"/>
          <p:nvPr/>
        </p:nvPicPr>
        <p:blipFill rotWithShape="1">
          <a:blip r:embed="rId10">
            <a:alphaModFix/>
          </a:blip>
          <a:srcRect t="12110" b="9"/>
          <a:stretch/>
        </p:blipFill>
        <p:spPr>
          <a:xfrm>
            <a:off x="2535650" y="3173837"/>
            <a:ext cx="929451" cy="1223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57" title="WhatsApp Image 2026-05-23 at 5.37.54 PM - Krish Mehta.jpeg"/>
          <p:cNvPicPr preferRelativeResize="0"/>
          <p:nvPr/>
        </p:nvPicPr>
        <p:blipFill rotWithShape="1">
          <a:blip r:embed="rId11">
            <a:alphaModFix/>
          </a:blip>
          <a:srcRect l="16741" t="30196" r="21416" b="12658"/>
          <a:stretch/>
        </p:blipFill>
        <p:spPr>
          <a:xfrm>
            <a:off x="4035550" y="3219200"/>
            <a:ext cx="1168148" cy="1133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" name="Google Shape;656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60"/>
          <p:cNvSpPr txBox="1"/>
          <p:nvPr/>
        </p:nvSpPr>
        <p:spPr>
          <a:xfrm>
            <a:off x="4572000" y="95250"/>
            <a:ext cx="42864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1A1A1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Become a </a:t>
            </a:r>
            <a:r>
              <a:rPr lang="en" sz="2200" b="0">
                <a:solidFill>
                  <a:srgbClr val="1A1A1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GSA Senator</a:t>
            </a:r>
            <a:r>
              <a:rPr lang="en" sz="2200">
                <a:solidFill>
                  <a:srgbClr val="1A1A1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!</a:t>
            </a:r>
            <a:endParaRPr sz="2200" b="0">
              <a:solidFill>
                <a:srgbClr val="1A1A1A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pic>
        <p:nvPicPr>
          <p:cNvPr id="658" name="Google Shape;658;p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50" y="-672679"/>
            <a:ext cx="2882100" cy="222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60" title="qrcode_docs.google.co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1138" y="1508125"/>
            <a:ext cx="3293825" cy="3293825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60"/>
          <p:cNvSpPr txBox="1"/>
          <p:nvPr/>
        </p:nvSpPr>
        <p:spPr>
          <a:xfrm>
            <a:off x="236200" y="1285200"/>
            <a:ext cx="3383700" cy="4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93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APPLY HERE!</a:t>
            </a:r>
            <a:endParaRPr sz="2593" b="1" i="0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61" name="Google Shape;661;p60" descr="Log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5449" y="2902425"/>
            <a:ext cx="505250" cy="505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2" name="Google Shape;662;p60"/>
          <p:cNvGrpSpPr/>
          <p:nvPr/>
        </p:nvGrpSpPr>
        <p:grpSpPr>
          <a:xfrm>
            <a:off x="4033100" y="1285165"/>
            <a:ext cx="4479227" cy="3293879"/>
            <a:chOff x="285750" y="1047750"/>
            <a:chExt cx="2667000" cy="3667200"/>
          </a:xfrm>
        </p:grpSpPr>
        <p:pic>
          <p:nvPicPr>
            <p:cNvPr id="663" name="Google Shape;663;p6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85750" y="1047750"/>
              <a:ext cx="2667000" cy="366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4" name="Google Shape;664;p60"/>
            <p:cNvSpPr txBox="1"/>
            <p:nvPr/>
          </p:nvSpPr>
          <p:spPr>
            <a:xfrm>
              <a:off x="457200" y="1238250"/>
              <a:ext cx="2324100" cy="328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19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Open Senator Positions</a:t>
              </a:r>
              <a:endParaRPr sz="1596" b="0">
                <a:solidFill>
                  <a:srgbClr val="AAAAAA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1512"/>
                </a:spcBef>
                <a:spcAft>
                  <a:spcPts val="0"/>
                </a:spcAft>
                <a:buNone/>
              </a:pPr>
              <a:r>
                <a:rPr lang="en" sz="1847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We are looking for:</a:t>
              </a:r>
              <a:endParaRPr sz="18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345914" algn="l" rtl="0">
                <a:spcBef>
                  <a:spcPts val="756"/>
                </a:spcBef>
                <a:spcAft>
                  <a:spcPts val="0"/>
                </a:spcAft>
                <a:buClr>
                  <a:srgbClr val="FFFFFF"/>
                </a:buClr>
                <a:buSzPts val="1847"/>
                <a:buFont typeface="Poppins Medium"/>
                <a:buChar char="●"/>
              </a:pPr>
              <a:r>
                <a:rPr lang="en" sz="1847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Student Affairs</a:t>
              </a:r>
              <a:endParaRPr sz="18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345914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47"/>
                <a:buFont typeface="Poppins Medium"/>
                <a:buChar char="●"/>
              </a:pPr>
              <a:r>
                <a:rPr lang="en" sz="1847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CNMS</a:t>
              </a:r>
              <a:endParaRPr sz="18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345914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47"/>
                <a:buFont typeface="Poppins Medium"/>
                <a:buChar char="●"/>
              </a:pPr>
              <a:r>
                <a:rPr lang="en" sz="1847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CHASS</a:t>
              </a:r>
              <a:endParaRPr sz="18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0" lvl="0" indent="0" algn="l" rtl="0">
                <a:spcBef>
                  <a:spcPts val="756"/>
                </a:spcBef>
                <a:spcAft>
                  <a:spcPts val="756"/>
                </a:spcAft>
                <a:buNone/>
              </a:pPr>
              <a:r>
                <a:rPr lang="en" sz="1847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senators.</a:t>
              </a:r>
              <a:endParaRPr sz="18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61"/>
          <p:cNvSpPr txBox="1"/>
          <p:nvPr/>
        </p:nvSpPr>
        <p:spPr>
          <a:xfrm>
            <a:off x="4572000" y="95250"/>
            <a:ext cx="42864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1A1A1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Apply for a GSA Grant!</a:t>
            </a:r>
            <a:endParaRPr sz="2200" b="0">
              <a:solidFill>
                <a:srgbClr val="1A1A1A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pic>
        <p:nvPicPr>
          <p:cNvPr id="671" name="Google Shape;671;p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50" y="-672679"/>
            <a:ext cx="2882100" cy="222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61"/>
          <p:cNvSpPr txBox="1"/>
          <p:nvPr/>
        </p:nvSpPr>
        <p:spPr>
          <a:xfrm>
            <a:off x="236200" y="1285200"/>
            <a:ext cx="3383700" cy="4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93" b="1">
                <a:solidFill>
                  <a:srgbClr val="1A1A1A"/>
                </a:solidFill>
                <a:latin typeface="Poppins"/>
                <a:ea typeface="Poppins"/>
                <a:cs typeface="Poppins"/>
                <a:sym typeface="Poppins"/>
              </a:rPr>
              <a:t>Program info HERE!</a:t>
            </a:r>
            <a:endParaRPr sz="2593" b="1" i="0">
              <a:solidFill>
                <a:srgbClr val="1A1A1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73" name="Google Shape;673;p61" title="qrcode_gsa.umbc.edu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1113" y="1704297"/>
            <a:ext cx="3293875" cy="3293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4" name="Google Shape;674;p61"/>
          <p:cNvGrpSpPr/>
          <p:nvPr/>
        </p:nvGrpSpPr>
        <p:grpSpPr>
          <a:xfrm>
            <a:off x="4033111" y="1285176"/>
            <a:ext cx="4825403" cy="3293879"/>
            <a:chOff x="285750" y="1047750"/>
            <a:chExt cx="2667000" cy="3667200"/>
          </a:xfrm>
        </p:grpSpPr>
        <p:pic>
          <p:nvPicPr>
            <p:cNvPr id="675" name="Google Shape;675;p6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85750" y="1047750"/>
              <a:ext cx="2667000" cy="366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6" name="Google Shape;676;p61"/>
            <p:cNvSpPr txBox="1"/>
            <p:nvPr/>
          </p:nvSpPr>
          <p:spPr>
            <a:xfrm>
              <a:off x="457205" y="1238241"/>
              <a:ext cx="2330100" cy="328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19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Professional Development</a:t>
              </a:r>
              <a:endParaRPr sz="2419">
                <a:solidFill>
                  <a:srgbClr val="FDB515"/>
                </a:solidFill>
                <a:latin typeface="Poppins ExtraBold"/>
                <a:ea typeface="Poppins ExtraBold"/>
                <a:cs typeface="Poppins ExtraBold"/>
                <a:sym typeface="Poppins ExtraBold"/>
              </a:endParaRPr>
            </a:p>
            <a:p>
              <a:pPr marL="457200" lvl="0" indent="-345914" algn="l" rtl="0">
                <a:spcBef>
                  <a:spcPts val="1512"/>
                </a:spcBef>
                <a:spcAft>
                  <a:spcPts val="0"/>
                </a:spcAft>
                <a:buClr>
                  <a:srgbClr val="FFFFFF"/>
                </a:buClr>
                <a:buSzPts val="1847"/>
                <a:buFont typeface="Poppins Medium"/>
                <a:buChar char="●"/>
              </a:pPr>
              <a:r>
                <a:rPr lang="en" sz="1847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Up to $900</a:t>
              </a:r>
              <a:endParaRPr sz="18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345914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47"/>
                <a:buFont typeface="Poppins Medium"/>
                <a:buChar char="●"/>
              </a:pPr>
              <a:r>
                <a:rPr lang="en" sz="1847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attending/presenting at the conference or workshop</a:t>
              </a:r>
              <a:endParaRPr sz="18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0" lvl="0" indent="0" algn="l" rtl="0">
                <a:spcBef>
                  <a:spcPts val="756"/>
                </a:spcBef>
                <a:spcAft>
                  <a:spcPts val="0"/>
                </a:spcAft>
                <a:buNone/>
              </a:pPr>
              <a:r>
                <a:rPr lang="en" sz="2419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Research</a:t>
              </a:r>
              <a:endParaRPr sz="17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345914" algn="l" rtl="0">
                <a:spcBef>
                  <a:spcPts val="1512"/>
                </a:spcBef>
                <a:spcAft>
                  <a:spcPts val="0"/>
                </a:spcAft>
                <a:buClr>
                  <a:srgbClr val="FFFFFF"/>
                </a:buClr>
                <a:buSzPts val="1847"/>
                <a:buFont typeface="Poppins Medium"/>
                <a:buChar char="●"/>
              </a:pPr>
              <a:r>
                <a:rPr lang="en" sz="1847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Up to $1000</a:t>
              </a:r>
              <a:endParaRPr sz="18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345914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47"/>
                <a:buFont typeface="Poppins Medium"/>
                <a:buChar char="●"/>
              </a:pPr>
              <a:r>
                <a:rPr lang="en" sz="1847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Anything related to thesis/dissertation work</a:t>
              </a:r>
              <a:endParaRPr sz="1847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pic>
        <p:nvPicPr>
          <p:cNvPr id="677" name="Google Shape;677;p61" descr="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75436" y="3098612"/>
            <a:ext cx="505250" cy="50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2" name="Google Shape;682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62"/>
          <p:cNvPicPr preferRelativeResize="0"/>
          <p:nvPr/>
        </p:nvPicPr>
        <p:blipFill rotWithShape="1">
          <a:blip r:embed="rId4">
            <a:alphaModFix/>
          </a:blip>
          <a:srcRect b="10"/>
          <a:stretch/>
        </p:blipFill>
        <p:spPr>
          <a:xfrm>
            <a:off x="76150" y="-672679"/>
            <a:ext cx="2882100" cy="222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62"/>
          <p:cNvSpPr txBox="1"/>
          <p:nvPr/>
        </p:nvSpPr>
        <p:spPr>
          <a:xfrm>
            <a:off x="4689800" y="95250"/>
            <a:ext cx="41685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>
                <a:solidFill>
                  <a:srgbClr val="66666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Discover Your Community</a:t>
            </a:r>
            <a:endParaRPr sz="1100" b="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1A1A1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Graduate Student Organizations (GSO)</a:t>
            </a:r>
            <a:endParaRPr sz="2100" b="0">
              <a:solidFill>
                <a:srgbClr val="1A1A1A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grpSp>
        <p:nvGrpSpPr>
          <p:cNvPr id="685" name="Google Shape;685;p62"/>
          <p:cNvGrpSpPr/>
          <p:nvPr/>
        </p:nvGrpSpPr>
        <p:grpSpPr>
          <a:xfrm>
            <a:off x="285750" y="1047721"/>
            <a:ext cx="2667000" cy="1745587"/>
            <a:chOff x="285750" y="1047750"/>
            <a:chExt cx="2667000" cy="3667200"/>
          </a:xfrm>
        </p:grpSpPr>
        <p:pic>
          <p:nvPicPr>
            <p:cNvPr id="686" name="Google Shape;686;p6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85750" y="1047750"/>
              <a:ext cx="2667000" cy="366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7" name="Google Shape;687;p62"/>
            <p:cNvSpPr txBox="1"/>
            <p:nvPr/>
          </p:nvSpPr>
          <p:spPr>
            <a:xfrm>
              <a:off x="457200" y="1238250"/>
              <a:ext cx="2324100" cy="328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Why Join?</a:t>
              </a:r>
              <a:endParaRPr sz="950" b="0">
                <a:solidFill>
                  <a:srgbClr val="AAAAAA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298450" algn="l" rtl="0">
                <a:spcBef>
                  <a:spcPts val="90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oppins"/>
                <a:buChar char="●"/>
              </a:pPr>
              <a:r>
                <a:rPr lang="en" sz="1100" b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Find like-minded peers</a:t>
              </a:r>
              <a:endParaRPr sz="110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298450" algn="l" rtl="0">
                <a:spcBef>
                  <a:spcPts val="45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oppins"/>
                <a:buChar char="●"/>
              </a:pPr>
              <a:r>
                <a:rPr lang="en" sz="1100" b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Share mutual interests</a:t>
              </a:r>
              <a:endParaRPr sz="110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298450" algn="l" rtl="0">
                <a:spcBef>
                  <a:spcPts val="45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oppins"/>
                <a:buChar char="●"/>
              </a:pPr>
              <a:r>
                <a:rPr lang="en" sz="1100" b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Expand network</a:t>
              </a:r>
              <a:endParaRPr sz="110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298450" algn="l" rtl="0">
                <a:spcBef>
                  <a:spcPts val="45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oppins"/>
                <a:buChar char="●"/>
              </a:pPr>
              <a:r>
                <a:rPr lang="en" sz="1100" b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Enrich your journey</a:t>
              </a:r>
              <a:endParaRPr sz="110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298450" algn="l" rtl="0">
                <a:spcBef>
                  <a:spcPts val="450"/>
                </a:spcBef>
                <a:spcAft>
                  <a:spcPts val="450"/>
                </a:spcAft>
                <a:buClr>
                  <a:srgbClr val="FFFFFF"/>
                </a:buClr>
                <a:buSzPts val="1100"/>
                <a:buFont typeface="Poppins"/>
                <a:buChar char="●"/>
              </a:pPr>
              <a:r>
                <a:rPr lang="en" sz="1100" b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Develop leadership</a:t>
              </a:r>
              <a:endParaRPr sz="110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688" name="Google Shape;688;p62"/>
          <p:cNvGrpSpPr/>
          <p:nvPr/>
        </p:nvGrpSpPr>
        <p:grpSpPr>
          <a:xfrm>
            <a:off x="3067872" y="1110477"/>
            <a:ext cx="5722715" cy="3545082"/>
            <a:chOff x="3143250" y="1047750"/>
            <a:chExt cx="2857500" cy="3667200"/>
          </a:xfrm>
        </p:grpSpPr>
        <p:pic>
          <p:nvPicPr>
            <p:cNvPr id="689" name="Google Shape;689;p6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143250" y="1047750"/>
              <a:ext cx="2857500" cy="366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0" name="Google Shape;690;p62"/>
            <p:cNvSpPr txBox="1"/>
            <p:nvPr/>
          </p:nvSpPr>
          <p:spPr>
            <a:xfrm>
              <a:off x="3226258" y="1238245"/>
              <a:ext cx="2514600" cy="3942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0">
                  <a:solidFill>
                    <a:srgbClr val="FDB515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Explore GSOs</a:t>
              </a:r>
              <a:endParaRPr sz="1800" b="0">
                <a:solidFill>
                  <a:srgbClr val="FDB515"/>
                </a:solidFill>
                <a:latin typeface="Poppins ExtraBold"/>
                <a:ea typeface="Poppins ExtraBold"/>
                <a:cs typeface="Poppins ExtraBold"/>
                <a:sym typeface="Poppins ExtraBold"/>
              </a:endParaRPr>
            </a:p>
          </p:txBody>
        </p:sp>
      </p:grpSp>
      <p:grpSp>
        <p:nvGrpSpPr>
          <p:cNvPr id="691" name="Google Shape;691;p62"/>
          <p:cNvGrpSpPr/>
          <p:nvPr/>
        </p:nvGrpSpPr>
        <p:grpSpPr>
          <a:xfrm>
            <a:off x="285750" y="2938975"/>
            <a:ext cx="2782050" cy="3415384"/>
            <a:chOff x="6191250" y="1117200"/>
            <a:chExt cx="2782050" cy="3415384"/>
          </a:xfrm>
        </p:grpSpPr>
        <p:pic>
          <p:nvPicPr>
            <p:cNvPr id="692" name="Google Shape;692;p6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191250" y="1117200"/>
              <a:ext cx="2667000" cy="2070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3" name="Google Shape;693;p62"/>
            <p:cNvSpPr txBox="1"/>
            <p:nvPr/>
          </p:nvSpPr>
          <p:spPr>
            <a:xfrm>
              <a:off x="6362700" y="1246384"/>
              <a:ext cx="2610600" cy="328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0">
                  <a:solidFill>
                    <a:srgbClr val="D97706"/>
                  </a:solidFill>
                  <a:latin typeface="Poppins ExtraBold"/>
                  <a:ea typeface="Poppins ExtraBold"/>
                  <a:cs typeface="Poppins ExtraBold"/>
                  <a:sym typeface="Poppins ExtraBold"/>
                </a:rPr>
                <a:t>Create Your Own!</a:t>
              </a:r>
              <a:endParaRPr sz="1500" b="0">
                <a:solidFill>
                  <a:srgbClr val="D97706"/>
                </a:solidFill>
                <a:latin typeface="Poppins ExtraBold"/>
                <a:ea typeface="Poppins ExtraBold"/>
                <a:cs typeface="Poppins ExtraBold"/>
                <a:sym typeface="Poppins ExtraBold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95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Looking for something else? Create yourself!</a:t>
              </a:r>
              <a:endParaRPr sz="950" b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298450" algn="l" rtl="0">
                <a:spcBef>
                  <a:spcPts val="120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oppins"/>
                <a:buChar char="●"/>
              </a:pPr>
              <a:r>
                <a:rPr lang="en" sz="1100" b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Design your mission</a:t>
              </a:r>
              <a:endParaRPr sz="110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298450" algn="l" rtl="0">
                <a:spcBef>
                  <a:spcPts val="45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oppins"/>
                <a:buChar char="●"/>
              </a:pPr>
              <a:r>
                <a:rPr lang="en" sz="1100" b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Gather 5+ grad peers</a:t>
              </a:r>
              <a:endParaRPr sz="110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298450" algn="l" rtl="0">
                <a:spcBef>
                  <a:spcPts val="45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Poppins"/>
                <a:buChar char="●"/>
              </a:pPr>
              <a:r>
                <a:rPr lang="en" sz="1100" b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Receive GSA funding</a:t>
              </a:r>
              <a:endParaRPr sz="110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marL="457200" lvl="0" indent="-298450" algn="l" rtl="0">
                <a:spcBef>
                  <a:spcPts val="450"/>
                </a:spcBef>
                <a:spcAft>
                  <a:spcPts val="450"/>
                </a:spcAft>
                <a:buClr>
                  <a:srgbClr val="FFFFFF"/>
                </a:buClr>
                <a:buSzPts val="1100"/>
                <a:buFont typeface="Poppins"/>
                <a:buChar char="●"/>
              </a:pPr>
              <a:r>
                <a:rPr lang="en" sz="1100" b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Build your legacy</a:t>
              </a:r>
              <a:endParaRPr sz="110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694" name="Google Shape;694;p62"/>
          <p:cNvSpPr txBox="1"/>
          <p:nvPr/>
        </p:nvSpPr>
        <p:spPr>
          <a:xfrm>
            <a:off x="3266563" y="1827275"/>
            <a:ext cx="2581800" cy="2762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95250" marR="0" lvl="0" indent="-9525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American Statistical Association (ASA)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Assoc. of Neuropsychology (ANST)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Bangladesh Student Association (BSA)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Bhakti Yoga and Meditation Club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</a:t>
            </a:r>
            <a:r>
              <a:rPr lang="en" sz="95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Biology Outreach Group (BOG)</a:t>
            </a:r>
            <a:endParaRPr sz="95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Black Graduate Student Org (BGSO)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CBEE GSO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Chemistry Graduate Student Assoc.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Chinese Student &amp; Scholar (CSSA)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Cybernetics GSO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EKTA-Indian Graduate Student Assoc.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Graduate Assoc. of Biol. Sci. (GABS)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695" name="Google Shape;695;p62"/>
          <p:cNvSpPr txBox="1"/>
          <p:nvPr/>
        </p:nvSpPr>
        <p:spPr>
          <a:xfrm>
            <a:off x="6047150" y="1827275"/>
            <a:ext cx="2581800" cy="2762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95250" marR="0" lvl="0" indent="-9525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Graduate Christian Fellowship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Graduate Women in Physics +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Int'l Students Connect (ISC-GCO)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Iranian Graduate Student Assoc. (IGSA)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Latinx Hispanic Graduate Student Assoc.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Nigerian Graduate Student Association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Pakistani Graduate Student Org.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Physics Graduate Student Association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Social Hub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SPIE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95250" marR="0" lvl="0" indent="-95250" algn="l" rtl="0">
              <a:spcBef>
                <a:spcPts val="450"/>
              </a:spcBef>
              <a:spcAft>
                <a:spcPts val="450"/>
              </a:spcAft>
              <a:buNone/>
            </a:pPr>
            <a:r>
              <a:rPr lang="en" sz="950" b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• TESOL Club</a:t>
            </a:r>
            <a:endParaRPr sz="950" b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ilestone Celebration">
  <a:themeElements>
    <a:clrScheme name="Simple Light">
      <a:dk1>
        <a:srgbClr val="000000"/>
      </a:dk1>
      <a:lt1>
        <a:srgbClr val="EEEEEE"/>
      </a:lt1>
      <a:dk2>
        <a:srgbClr val="FFA7A8"/>
      </a:dk2>
      <a:lt2>
        <a:srgbClr val="006EBA"/>
      </a:lt2>
      <a:accent1>
        <a:srgbClr val="F63400"/>
      </a:accent1>
      <a:accent2>
        <a:srgbClr val="FA9302"/>
      </a:accent2>
      <a:accent3>
        <a:srgbClr val="8E7CC4"/>
      </a:accent3>
      <a:accent4>
        <a:srgbClr val="3C613D"/>
      </a:accent4>
      <a:accent5>
        <a:srgbClr val="4285F4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494</Words>
  <Application>Microsoft Office PowerPoint</Application>
  <PresentationFormat>On-screen Show (16:9)</PresentationFormat>
  <Paragraphs>145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Material Icons</vt:lpstr>
      <vt:lpstr>Poppins Medium</vt:lpstr>
      <vt:lpstr>Poppins</vt:lpstr>
      <vt:lpstr>Roboto Medium</vt:lpstr>
      <vt:lpstr>Poppins SemiBold</vt:lpstr>
      <vt:lpstr>Poppins ExtraBold</vt:lpstr>
      <vt:lpstr>Urbanist</vt:lpstr>
      <vt:lpstr>Roboto</vt:lpstr>
      <vt:lpstr>Roboto Black</vt:lpstr>
      <vt:lpstr>Arial</vt:lpstr>
      <vt:lpstr>Urbanist Black</vt:lpstr>
      <vt:lpstr>Milestone Celebration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Kennedy Davis</cp:lastModifiedBy>
  <cp:revision>1</cp:revision>
  <dcterms:modified xsi:type="dcterms:W3CDTF">2026-07-21T13:58:00Z</dcterms:modified>
</cp:coreProperties>
</file>