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476" r:id="rId2"/>
    <p:sldId id="491" r:id="rId3"/>
    <p:sldId id="495" r:id="rId4"/>
    <p:sldId id="492" r:id="rId5"/>
    <p:sldId id="503" r:id="rId6"/>
    <p:sldId id="504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20"/>
    <p:restoredTop sz="91410"/>
  </p:normalViewPr>
  <p:slideViewPr>
    <p:cSldViewPr showGuides="1">
      <p:cViewPr varScale="1">
        <p:scale>
          <a:sx n="90" d="100"/>
          <a:sy n="90" d="100"/>
        </p:scale>
        <p:origin x="192" y="83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nning_Domain_Definition_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http://www.icaps-conference.org/index.php/Main/Competitio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44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4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4"/>
              </a:rPr>
              <a:t>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(1998-2018)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</a:t>
            </a:r>
            <a:r>
              <a:rPr lang="en-GB" sz="3200" dirty="0">
                <a:ea typeface="ＭＳ Ｐゴシック" charset="0"/>
                <a:cs typeface="Calibri"/>
              </a:rPr>
              <a:t>&amp;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operators and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system;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(block ?x)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32766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22421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6915136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12504</TotalTime>
  <Words>298</Words>
  <Application>Microsoft Macintosh PowerPoint</Application>
  <PresentationFormat>On-screen Show (4:3)</PresentationFormat>
  <Paragraphs>77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Tahoma</vt:lpstr>
      <vt:lpstr>Times New Roman</vt:lpstr>
      <vt:lpstr>Blank Presentation</vt:lpstr>
      <vt:lpstr>PDDL</vt:lpstr>
      <vt:lpstr>PDDL</vt:lpstr>
      <vt:lpstr>PDDL Representation</vt:lpstr>
      <vt:lpstr>Blocks Word Domain File</vt:lpstr>
      <vt:lpstr>Blocks Word Problem File</vt:lpstr>
      <vt:lpstr>Blocks Word Problem File</vt:lpstr>
    </vt:vector>
  </TitlesOfParts>
  <Company>UMBC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313</cp:revision>
  <cp:lastPrinted>2009-11-16T21:50:54Z</cp:lastPrinted>
  <dcterms:created xsi:type="dcterms:W3CDTF">2009-11-18T21:57:46Z</dcterms:created>
  <dcterms:modified xsi:type="dcterms:W3CDTF">2018-04-11T03:17:42Z</dcterms:modified>
</cp:coreProperties>
</file>