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E90E-9FE7-41FE-AA7E-5047570D3376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6105-077B-47AB-9833-C7A87098ED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105-077B-47AB-9833-C7A87098ED3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105-077B-47AB-9833-C7A87098ED3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105-077B-47AB-9833-C7A87098ED3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451A-821A-495C-B7AB-3424E4FFBC7D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7FDB-4D04-403F-A318-7027F6298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Unix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49A74D-ACF8-4473-8CF9-EBCA0CA3CC9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</p:spPr>
        <p:txBody>
          <a:bodyPr lIns="90488" tIns="44450" rIns="90488" bIns="44450"/>
          <a:lstStyle/>
          <a:p>
            <a:pPr algn="ctr" eaLnBrk="1" hangingPunct="1"/>
            <a:r>
              <a:rPr lang="en-US" dirty="0" smtClean="0"/>
              <a:t>Creat</a:t>
            </a:r>
            <a:r>
              <a:rPr lang="en-US" dirty="0" smtClean="0"/>
              <a:t>e the Following Structure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724400"/>
          </a:xfrm>
          <a:noFill/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</a:t>
            </a:r>
            <a:r>
              <a:rPr lang="en-US" sz="2400" b="1" dirty="0" smtClean="0">
                <a:latin typeface="Courier New" pitchFamily="49" charset="0"/>
              </a:rPr>
              <a:t>/</a:t>
            </a:r>
            <a:r>
              <a:rPr lang="en-US" sz="2400" b="1" dirty="0" err="1" smtClean="0">
                <a:latin typeface="Courier New" pitchFamily="49" charset="0"/>
              </a:rPr>
              <a:t>afs</a:t>
            </a:r>
            <a:r>
              <a:rPr lang="en-US" sz="2400" b="1" dirty="0" smtClean="0">
                <a:latin typeface="Courier New" pitchFamily="49" charset="0"/>
              </a:rPr>
              <a:t>/umbc.edu/users/j/d/jdoe28/home/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Mail/			recipes/          courses/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   pies/		 cookies/    CMSC104/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apple.txt   peach.txt  	 choc_chip.txt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H="1">
            <a:off x="838200" y="2057400"/>
            <a:ext cx="281940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3657600" y="2057400"/>
            <a:ext cx="127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 flipH="1">
            <a:off x="2514600" y="3200400"/>
            <a:ext cx="11430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3657600" y="3200400"/>
            <a:ext cx="8382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H="1">
            <a:off x="1298575" y="4572000"/>
            <a:ext cx="60960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1900238" y="4572000"/>
            <a:ext cx="68580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4953000" y="4572000"/>
            <a:ext cx="6858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3657600" y="2057400"/>
            <a:ext cx="281940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6934200" y="31242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tree or </a:t>
            </a:r>
            <a:r>
              <a:rPr lang="en-US" dirty="0" err="1" smtClean="0"/>
              <a:t>ls</a:t>
            </a:r>
            <a:r>
              <a:rPr lang="en-US" dirty="0" smtClean="0"/>
              <a:t> –R for tree visualization</a:t>
            </a:r>
          </a:p>
          <a:p>
            <a:r>
              <a:rPr lang="en-US" dirty="0" smtClean="0"/>
              <a:t>Edit Apple.txt from Mail/</a:t>
            </a:r>
          </a:p>
          <a:p>
            <a:r>
              <a:rPr lang="en-US" dirty="0" smtClean="0"/>
              <a:t>Edit choc_chip.txt from Pies/</a:t>
            </a:r>
          </a:p>
          <a:p>
            <a:r>
              <a:rPr lang="en-US" dirty="0" err="1" smtClean="0"/>
              <a:t>Cd</a:t>
            </a:r>
            <a:r>
              <a:rPr lang="en-US" dirty="0" smtClean="0"/>
              <a:t> into cookies and go back to your home directory- use </a:t>
            </a:r>
            <a:r>
              <a:rPr lang="en-US" dirty="0" err="1" smtClean="0"/>
              <a:t>pwd</a:t>
            </a:r>
            <a:r>
              <a:rPr lang="en-US" dirty="0" smtClean="0"/>
              <a:t> to see where you are</a:t>
            </a:r>
          </a:p>
          <a:p>
            <a:r>
              <a:rPr lang="en-US" dirty="0" smtClean="0"/>
              <a:t>When you are done.. Delete all the directories created.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sample file – mybio.txt for e.g.</a:t>
            </a:r>
          </a:p>
          <a:p>
            <a:r>
              <a:rPr lang="en-US" dirty="0" smtClean="0"/>
              <a:t>Read man for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 smtClean="0"/>
              <a:t>Print the number of lines, bytes ,words, length </a:t>
            </a:r>
            <a:r>
              <a:rPr lang="en-US" smtClean="0"/>
              <a:t>of longest line </a:t>
            </a:r>
            <a:r>
              <a:rPr lang="en-US" dirty="0" smtClean="0"/>
              <a:t>of your file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98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Unix Lab</vt:lpstr>
      <vt:lpstr>Create the Following Structure</vt:lpstr>
      <vt:lpstr>File System Navigation</vt:lpstr>
      <vt:lpstr>Man Page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Lab</dc:title>
  <dc:creator>User</dc:creator>
  <cp:lastModifiedBy>User</cp:lastModifiedBy>
  <cp:revision>17</cp:revision>
  <dcterms:created xsi:type="dcterms:W3CDTF">2010-09-16T05:20:41Z</dcterms:created>
  <dcterms:modified xsi:type="dcterms:W3CDTF">2010-09-16T07:13:17Z</dcterms:modified>
</cp:coreProperties>
</file>