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2"/>
  </p:sldMasterIdLst>
  <p:handoutMasterIdLst>
    <p:handoutMasterId r:id="rId9"/>
  </p:handoutMasterIdLst>
  <p:sldIdLst>
    <p:sldId id="269" r:id="rId3"/>
    <p:sldId id="266" r:id="rId4"/>
    <p:sldId id="268" r:id="rId5"/>
    <p:sldId id="267" r:id="rId6"/>
    <p:sldId id="272" r:id="rId7"/>
    <p:sldId id="27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2864" autoAdjust="0"/>
  </p:normalViewPr>
  <p:slideViewPr>
    <p:cSldViewPr>
      <p:cViewPr varScale="1">
        <p:scale>
          <a:sx n="87" d="100"/>
          <a:sy n="87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0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FF968-0543-4F7D-A33F-E43D43F388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4953000" cy="1447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4953000" cy="609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685800"/>
            <a:ext cx="1428750" cy="5486400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4133850" cy="5486400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73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278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1524000"/>
            <a:ext cx="278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5875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1" y="1905000"/>
            <a:ext cx="2971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1" y="2544762"/>
            <a:ext cx="2971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571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65000"/>
              <a:lumOff val="35000"/>
            </a:schemeClr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65000"/>
              <a:lumOff val="35000"/>
            </a:schemeClr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65000"/>
              <a:lumOff val="35000"/>
            </a:schemeClr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bc.edu/uhs/healthedu/wellness.php" TargetMode="External"/><Relationship Id="rId4" Type="http://schemas.openxmlformats.org/officeDocument/2006/relationships/hyperlink" Target="http://www.umbc.edu/counseling/" TargetMode="External"/><Relationship Id="rId5" Type="http://schemas.openxmlformats.org/officeDocument/2006/relationships/hyperlink" Target="http://www.dr-bob.org/vpc/virtulets.html" TargetMode="External"/><Relationship Id="rId6" Type="http://schemas.openxmlformats.org/officeDocument/2006/relationships/hyperlink" Target="http://www.umbc.edu/wellness/" TargetMode="External"/><Relationship Id="rId7" Type="http://schemas.openxmlformats.org/officeDocument/2006/relationships/hyperlink" Target="http://www.uccs.umn.edu/oldsite/lasc/handouts/lascpdf/sevenkeys.pdf" TargetMode="External"/><Relationship Id="rId8" Type="http://schemas.openxmlformats.org/officeDocument/2006/relationships/hyperlink" Target="http://www.uccs.umn.edu/oldsite/lasc/handouts/lascpdf/copingstress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mbc.edu/uh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 Your Best Self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4267200" cy="609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Being Healthy in College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104.JPG"/>
          <p:cNvPicPr>
            <a:picLocks noChangeAspect="1"/>
          </p:cNvPicPr>
          <p:nvPr/>
        </p:nvPicPr>
        <p:blipFill>
          <a:blip r:embed="rId2" cstate="print"/>
          <a:srcRect b="39583"/>
          <a:stretch>
            <a:fillRect/>
          </a:stretch>
        </p:blipFill>
        <p:spPr>
          <a:xfrm>
            <a:off x="5791200" y="3352800"/>
            <a:ext cx="2743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5715000" cy="4953000"/>
          </a:xfrm>
        </p:spPr>
        <p:txBody>
          <a:bodyPr/>
          <a:lstStyle/>
          <a:p>
            <a:r>
              <a:rPr lang="en-US" dirty="0" smtClean="0"/>
              <a:t>Common Health Issues of Students</a:t>
            </a:r>
          </a:p>
          <a:p>
            <a:r>
              <a:rPr lang="en-US" dirty="0" smtClean="0"/>
              <a:t>Your Best Self Speaker</a:t>
            </a:r>
          </a:p>
          <a:p>
            <a:r>
              <a:rPr lang="en-US" dirty="0" smtClean="0"/>
              <a:t>Activity: UMBC Stress</a:t>
            </a:r>
          </a:p>
          <a:p>
            <a:r>
              <a:rPr lang="en-US" dirty="0" smtClean="0"/>
              <a:t>Resources for you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Poster drafts due to Drs. Seaman &amp; </a:t>
            </a:r>
            <a:r>
              <a:rPr lang="en-US" dirty="0" err="1" smtClean="0">
                <a:solidFill>
                  <a:srgbClr val="FF0000"/>
                </a:solidFill>
              </a:rPr>
              <a:t>desJardins</a:t>
            </a:r>
            <a:r>
              <a:rPr lang="en-US" dirty="0" smtClean="0">
                <a:solidFill>
                  <a:srgbClr val="FF0000"/>
                </a:solidFill>
              </a:rPr>
              <a:t> or Teaching Fellows by Tuesday if you want feedback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Final Focus Group, JE5 &amp; Post-Class Survey Due 12/6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Top Health Concerns of College Students?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Stress/Anxiety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Mental Health issues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Lack of Sleep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Lack of Exercise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Obesity/Eating Disorders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STD’s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Binge Drinking/Substances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Smoking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Meningitis/other infectious diseases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4191000"/>
            <a:ext cx="7772400" cy="2667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What are you most stressed about right now?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How many hours of sleep each night have you averaged this week?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How many meals have you eaten today?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DISCLAIMER: OTHERS WILL SEE YOUR PAPER. No Names; only write what others can see!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UMBC Health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715000" cy="487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Health Services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Wellness Works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Counseling Center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Dr. Bob’s Student </a:t>
            </a:r>
            <a:r>
              <a:rPr lang="en-US" dirty="0" err="1" smtClean="0">
                <a:hlinkClick r:id="rId5"/>
              </a:rPr>
              <a:t>Pamplets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hlinkClick r:id="rId6"/>
              </a:rPr>
              <a:t>UMBC Wellness Initiative</a:t>
            </a:r>
            <a:endParaRPr lang="en-US" dirty="0" smtClean="0"/>
          </a:p>
          <a:p>
            <a:endParaRPr lang="en-US" dirty="0" smtClean="0">
              <a:hlinkClick r:id="rId7"/>
            </a:endParaRPr>
          </a:p>
          <a:p>
            <a:r>
              <a:rPr lang="en-US" dirty="0" smtClean="0">
                <a:hlinkClick r:id="rId7"/>
              </a:rPr>
              <a:t>Getting What you Want out of Life 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101 Strategies for Coping with Stress Handout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7772400" cy="2895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12/6 Focus Group- Participate!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JE5 Due 12/6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Poster Drafts emailed to Teaching Fellows by Tuesday if your team wants feedback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Enjoy the Thanksgiving Break!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F_Generation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4D10C1-3E25-4933-AA92-BFC8A70E48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AF_GenerationE</Template>
  <TotalTime>62</TotalTime>
  <Words>205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AF_GenerationE</vt:lpstr>
      <vt:lpstr>Be Your Best Self</vt:lpstr>
      <vt:lpstr>Today</vt:lpstr>
      <vt:lpstr>Top Health Concerns of College Students?</vt:lpstr>
      <vt:lpstr>Activity</vt:lpstr>
      <vt:lpstr>UMBC Health Resources</vt:lpstr>
      <vt:lpstr>Reminders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Balance</dc:title>
  <dc:creator>Sus</dc:creator>
  <cp:lastModifiedBy>Marie desJardins</cp:lastModifiedBy>
  <cp:revision>8</cp:revision>
  <dcterms:created xsi:type="dcterms:W3CDTF">2013-11-22T17:13:39Z</dcterms:created>
  <dcterms:modified xsi:type="dcterms:W3CDTF">2013-11-22T17:14:01Z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TC103367919990</vt:lpwstr>
  </property>
</Properties>
</file>