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  <a:srgbClr val="0000CC"/>
    <a:srgbClr val="E1F4FF"/>
    <a:srgbClr val="5F5F5F"/>
    <a:srgbClr val="000000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howGuides="1">
      <p:cViewPr>
        <p:scale>
          <a:sx n="53" d="100"/>
          <a:sy n="53" d="100"/>
        </p:scale>
        <p:origin x="3768" y="1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4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426C82-839A-444E-9D9A-56990740A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09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pPr>
              <a:defRPr/>
            </a:pPr>
            <a:fld id="{8A462793-21A5-1D47-A038-0A040F4CEB1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77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EFA8EE-A7FC-0843-AD7D-BA80F85F0901}" type="slidenum">
              <a:rPr lang="el-GR" sz="1400"/>
              <a:pPr eaLnBrk="1" hangingPunct="1"/>
              <a:t>1</a:t>
            </a:fld>
            <a:endParaRPr lang="el-GR" sz="140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255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49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800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94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6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338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772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673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36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005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396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+mn-lt"/>
          <a:ea typeface="ＭＳ Ｐゴシック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+mn-lt"/>
          <a:ea typeface="ＭＳ Ｐゴシック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+mn-lt"/>
          <a:ea typeface="ＭＳ Ｐゴシック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ＭＳ Ｐゴシック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68313" y="692150"/>
            <a:ext cx="8447087" cy="47180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E1F4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</a:pPr>
            <a:br>
              <a:rPr lang="en-US" sz="74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7400">
                <a:latin typeface="Arial" charset="0"/>
                <a:ea typeface="ＭＳ Ｐゴシック" charset="0"/>
                <a:cs typeface="ＭＳ Ｐゴシック" charset="0"/>
              </a:rPr>
              <a:t>Some </a:t>
            </a:r>
            <a:r>
              <a:rPr lang="en-US" sz="6800">
                <a:latin typeface="Arial" charset="0"/>
                <a:ea typeface="ＭＳ Ｐゴシック" charset="0"/>
                <a:cs typeface="ＭＳ Ｐゴシック" charset="0"/>
              </a:rPr>
              <a:t>OWL Axioms in N3 logic </a:t>
            </a:r>
            <a:br>
              <a:rPr lang="en-US" sz="4400">
                <a:latin typeface="Arial" charset="0"/>
                <a:ea typeface="ＭＳ Ｐゴシック" charset="0"/>
                <a:cs typeface="ＭＳ Ｐゴシック" charset="0"/>
              </a:rPr>
            </a:br>
            <a:endParaRPr lang="el-GR" sz="44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C9891-F987-C94F-99FF-C7A4172E1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2DE11-4DF5-9844-9CF2-6C6E05B4C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Many, but not all, OWL constructors can be implemented using a rule-based approach</a:t>
            </a:r>
          </a:p>
          <a:p>
            <a:pPr lvl="1"/>
            <a:r>
              <a:rPr lang="en-US" sz="2800" dirty="0"/>
              <a:t>These tend to be relatively fast to reason with</a:t>
            </a:r>
          </a:p>
          <a:p>
            <a:r>
              <a:rPr lang="en-US" sz="3200" dirty="0"/>
              <a:t>The OWL2 profile OWL-RL is that part of owl that can be defined with rules</a:t>
            </a:r>
          </a:p>
          <a:p>
            <a:r>
              <a:rPr lang="en-US" sz="3200" dirty="0"/>
              <a:t>We can represent these in N3 rules as well as </a:t>
            </a:r>
            <a:r>
              <a:rPr lang="en-US" sz="3200"/>
              <a:t>SWRL rules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36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Properties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95287" y="1151682"/>
            <a:ext cx="8353425" cy="5445968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# :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motherOf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owl:inverseOf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: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hasMother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{?P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owl:inverseOf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?Q.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?S ?P ?O} =&gt; {?O ?Q ?S}.</a:t>
            </a:r>
          </a:p>
          <a:p>
            <a:pPr>
              <a:buNone/>
            </a:pPr>
            <a:endParaRPr lang="en-US" sz="11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# :spouse a 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own:SymmtricProperty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{?P 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owl:SymmetricProperty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?S ?P ?O}  =&gt; {?O ?P ?S}.</a:t>
            </a:r>
          </a:p>
          <a:p>
            <a:pPr>
              <a:buFont typeface="Wingdings" charset="0"/>
              <a:buNone/>
            </a:pPr>
            <a:endParaRPr lang="en-US" sz="1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# :has Ancestor a 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owl:TransitiveProperty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{?P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rdf:type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owl:TransitiveProperty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?S ?P ?X.  ?X ?P ?O.}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=&gt; {?S ?P ?O}.</a:t>
            </a: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Functional Properties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# :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ssn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owl:InverseFunctionalProperty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{?P a </a:t>
            </a:r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owl:InverseFunctionalProperty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 ?X ?P ?O. ?Y ?P ?O} </a:t>
            </a:r>
          </a:p>
          <a:p>
            <a:pPr>
              <a:buFont typeface="Wingdings" charset="0"/>
              <a:buNone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 =&gt;  {?X </a:t>
            </a:r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owl:sameAs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?Y}.</a:t>
            </a: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# :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hasMother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owl:FunctionalProperty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{?P a </a:t>
            </a:r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owl:FunctionalProperty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 ?S ?P ?X. ?S ?P ?Y} </a:t>
            </a:r>
          </a:p>
          <a:p>
            <a:pPr>
              <a:buFont typeface="Wingdings" charset="0"/>
              <a:buNone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 =&gt;  {?X </a:t>
            </a:r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owl:sameAs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?Y}.</a:t>
            </a:r>
          </a:p>
          <a:p>
            <a:pPr>
              <a:buFont typeface="Wingdings" charset="0"/>
              <a:buNone/>
            </a:pP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Restrictions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{?R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owl:onProperty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?P;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owl:hasValue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?Y.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?X a ?R}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=&gt;  {?X ?P ?Y}.</a:t>
            </a: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{?R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owl:onProperty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?P;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owl:allValuesFrom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?A.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?S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owl:onProperty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?P;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owl:allValuesFrom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?A}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=&gt;   {?R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rdfs:subClassOf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?S}.</a:t>
            </a: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6617</TotalTime>
  <Words>309</Words>
  <Application>Microsoft Macintosh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Capsules</vt:lpstr>
      <vt:lpstr> Some OWL Axioms in N3 logic  </vt:lpstr>
      <vt:lpstr>PowerPoint Presentation</vt:lpstr>
      <vt:lpstr>Properties</vt:lpstr>
      <vt:lpstr>Functional Properties</vt:lpstr>
      <vt:lpstr>Restrictions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100</cp:revision>
  <dcterms:created xsi:type="dcterms:W3CDTF">2009-02-25T20:42:47Z</dcterms:created>
  <dcterms:modified xsi:type="dcterms:W3CDTF">2019-10-14T12:29:05Z</dcterms:modified>
</cp:coreProperties>
</file>