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476" r:id="rId2"/>
    <p:sldId id="491" r:id="rId3"/>
    <p:sldId id="495" r:id="rId4"/>
    <p:sldId id="492" r:id="rId5"/>
    <p:sldId id="503" r:id="rId6"/>
    <p:sldId id="504" r:id="rId7"/>
    <p:sldId id="498" r:id="rId8"/>
    <p:sldId id="499" r:id="rId9"/>
    <p:sldId id="500" r:id="rId10"/>
    <p:sldId id="501" r:id="rId11"/>
    <p:sldId id="506" r:id="rId12"/>
    <p:sldId id="505" r:id="rId13"/>
    <p:sldId id="370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/>
    <p:restoredTop sz="94626"/>
  </p:normalViewPr>
  <p:slideViewPr>
    <p:cSldViewPr showGuides="1">
      <p:cViewPr varScale="1">
        <p:scale>
          <a:sx n="116" d="100"/>
          <a:sy n="116" d="100"/>
        </p:scale>
        <p:origin x="760" y="19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HW: Planning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 p0.ppd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There is only one block, A, which is on the table.  There is a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brush B on the table that is loaded with red paint.  Our goal is to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have A be red and the arm empty.</a:t>
            </a:r>
          </a:p>
          <a:p>
            <a:pPr marL="0" indent="0">
              <a:buFontTx/>
              <a:buNone/>
            </a:pPr>
            <a:endParaRPr lang="en-US" sz="1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(define (problem p0)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(:domain hw5_domain)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(:objects a brush1)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</a:t>
            </a:r>
            <a:r>
              <a:rPr lang="en-US" sz="2200" dirty="0" err="1">
                <a:ea typeface="ＭＳ Ｐゴシック" charset="0"/>
                <a:cs typeface="ＭＳ Ｐゴシック" charset="0"/>
              </a:rPr>
              <a:t>init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(arm-empty)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         (block a) (on-table a) (clear a)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         (brush brush1) (on-table brush1)</a:t>
            </a:r>
            <a:br>
              <a:rPr lang="en-US" sz="2200" dirty="0">
                <a:ea typeface="ＭＳ Ｐゴシック" charset="0"/>
                <a:cs typeface="ＭＳ Ｐゴシック" charset="0"/>
              </a:rPr>
            </a:br>
            <a:r>
              <a:rPr lang="en-US" sz="2200" dirty="0">
                <a:ea typeface="ＭＳ Ｐゴシック" charset="0"/>
                <a:cs typeface="ＭＳ Ｐゴシック" charset="0"/>
              </a:rPr>
              <a:t>           (clear brush1) (loaded brush1 red))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(:goal (and (color a red) (arm-empty))))</a:t>
            </a: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AA57E-5593-224C-9223-E935C9453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94" y="1130300"/>
            <a:ext cx="7747692" cy="5575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751201-1407-9146-BE36-905005B0F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8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EE1B1-D50C-6B4D-A02F-21DE57B4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609600"/>
            <a:ext cx="1219200" cy="1143000"/>
          </a:xfrm>
        </p:spPr>
        <p:txBody>
          <a:bodyPr/>
          <a:lstStyle/>
          <a:p>
            <a:r>
              <a:rPr lang="en-US" dirty="0"/>
              <a:t>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D0ECA-56EA-DD49-BC0A-EE1716B7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77724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;; Block A is on the table, B is on A and C on B.  On the table are a water</a:t>
            </a:r>
          </a:p>
          <a:p>
            <a:pPr marL="0" indent="0">
              <a:buNone/>
            </a:pPr>
            <a:r>
              <a:rPr lang="en-US" sz="1600" dirty="0"/>
              <a:t>;; bucket, cans of red, green and blue paint stacked on each other and a clean</a:t>
            </a:r>
          </a:p>
          <a:p>
            <a:pPr marL="0" indent="0">
              <a:buNone/>
            </a:pPr>
            <a:r>
              <a:rPr lang="en-US" sz="1600" dirty="0"/>
              <a:t>;; brush.  The goal is to make A red, B green and C blue and to have A on B, B</a:t>
            </a:r>
          </a:p>
          <a:p>
            <a:pPr marL="0" indent="0">
              <a:buNone/>
            </a:pPr>
            <a:r>
              <a:rPr lang="en-US" sz="1600" dirty="0"/>
              <a:t>;; on C and C on the table, the cans closed and the brush clean and arm empty.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(define (problem p4)</a:t>
            </a:r>
          </a:p>
          <a:p>
            <a:pPr marL="0" indent="0">
              <a:buNone/>
            </a:pPr>
            <a:r>
              <a:rPr lang="en-US" sz="1600" dirty="0"/>
              <a:t>  (:domain hw5_domain)</a:t>
            </a:r>
          </a:p>
          <a:p>
            <a:pPr marL="0" indent="0">
              <a:buNone/>
            </a:pPr>
            <a:r>
              <a:rPr lang="en-US" sz="1600" dirty="0"/>
              <a:t>  (:objects A B C can1 can2 can3 brush1 wb1)</a:t>
            </a:r>
          </a:p>
          <a:p>
            <a:pPr marL="0" indent="0">
              <a:buNone/>
            </a:pPr>
            <a:r>
              <a:rPr lang="en-US" sz="1600" dirty="0"/>
              <a:t>  (:</a:t>
            </a:r>
            <a:r>
              <a:rPr lang="en-US" sz="1600" dirty="0" err="1"/>
              <a:t>init</a:t>
            </a:r>
            <a:r>
              <a:rPr lang="en-US" sz="1600" dirty="0"/>
              <a:t> (arm-empty)</a:t>
            </a:r>
          </a:p>
          <a:p>
            <a:pPr marL="0" indent="0">
              <a:buNone/>
            </a:pPr>
            <a:r>
              <a:rPr lang="en-US" sz="1600" dirty="0"/>
              <a:t>      (block a) (on-table a)</a:t>
            </a:r>
          </a:p>
          <a:p>
            <a:pPr marL="0" indent="0">
              <a:buNone/>
            </a:pPr>
            <a:r>
              <a:rPr lang="en-US" sz="1600" dirty="0"/>
              <a:t>      (block b) (on b a) </a:t>
            </a:r>
          </a:p>
          <a:p>
            <a:pPr marL="0" indent="0">
              <a:buNone/>
            </a:pPr>
            <a:r>
              <a:rPr lang="en-US" sz="1600" dirty="0"/>
              <a:t>      (block c) (on c b) (clear c) </a:t>
            </a:r>
          </a:p>
          <a:p>
            <a:pPr marL="0" indent="0">
              <a:buNone/>
            </a:pPr>
            <a:r>
              <a:rPr lang="en-US" sz="1600" dirty="0"/>
              <a:t>      (water-bucket wb1) (on-table wb1)(clear wb1)</a:t>
            </a:r>
          </a:p>
          <a:p>
            <a:pPr marL="0" indent="0">
              <a:buNone/>
            </a:pPr>
            <a:r>
              <a:rPr lang="en-US" sz="1600" dirty="0"/>
              <a:t>      (paint-can can1 red) (on-table can1) (not (open can1))</a:t>
            </a:r>
          </a:p>
          <a:p>
            <a:pPr marL="0" indent="0">
              <a:buNone/>
            </a:pPr>
            <a:r>
              <a:rPr lang="en-US" sz="1600" dirty="0"/>
              <a:t>      (paint-can can2 green) (on can2 can1) (not (open can2))</a:t>
            </a:r>
          </a:p>
          <a:p>
            <a:pPr marL="0" indent="0">
              <a:buNone/>
            </a:pPr>
            <a:r>
              <a:rPr lang="en-US" sz="1600" dirty="0"/>
              <a:t>      (paint-can can3 blue) (on can3 can2) (clear can3) (not (open can3))</a:t>
            </a:r>
          </a:p>
          <a:p>
            <a:pPr marL="0" indent="0">
              <a:buNone/>
            </a:pPr>
            <a:r>
              <a:rPr lang="en-US" sz="1600" dirty="0"/>
              <a:t>      (brush brush1)(clean brush1)(on-table brush1)(clear brush1))</a:t>
            </a:r>
          </a:p>
          <a:p>
            <a:pPr marL="0" indent="0">
              <a:buNone/>
            </a:pPr>
            <a:r>
              <a:rPr lang="en-US" sz="1600" dirty="0"/>
              <a:t>  (:goal (and (arm-empty)</a:t>
            </a:r>
          </a:p>
          <a:p>
            <a:pPr marL="0" indent="0">
              <a:buNone/>
            </a:pPr>
            <a:r>
              <a:rPr lang="en-US" sz="1600" dirty="0"/>
              <a:t> (on a b) (on b c) (on-table c) (clear a)</a:t>
            </a:r>
          </a:p>
          <a:p>
            <a:pPr marL="0" indent="0">
              <a:buNone/>
            </a:pPr>
            <a:r>
              <a:rPr lang="en-US" sz="1600" dirty="0"/>
              <a:t>           (color a red) (color b green) (color c blue)</a:t>
            </a:r>
          </a:p>
          <a:p>
            <a:pPr marL="0" indent="0">
              <a:buNone/>
            </a:pPr>
            <a:r>
              <a:rPr lang="en-US" sz="1600" dirty="0"/>
              <a:t>           (not (open can1)) (not (open can2))</a:t>
            </a:r>
          </a:p>
          <a:p>
            <a:pPr marL="0" indent="0">
              <a:buNone/>
            </a:pPr>
            <a:r>
              <a:rPr lang="en-US" sz="1600" dirty="0"/>
              <a:t>           (not (open can3)) (clean brush1))))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F9E3E6-F94A-C745-A472-B470DF26EEA9}"/>
              </a:ext>
            </a:extLst>
          </p:cNvPr>
          <p:cNvSpPr/>
          <p:nvPr/>
        </p:nvSpPr>
        <p:spPr>
          <a:xfrm>
            <a:off x="3254973" y="324433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8576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2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Planning Domain Description Language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the biennial 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state,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and operators; these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system, the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(block ?x)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32766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22421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69151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(1) Extend the domain: new objects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Paint cans: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paint can holds only only color of paint.  It can also be open (i.e., no lid) or not open (i.e., it’s lid is on)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Brushes: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brush can either be clean or loaded with paint of a particular color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Water bucket: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water bucket is used to wash brushes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(2) Extend the domain: new actions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painting an object a given color with a brush and can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loading a brush with paint of a given color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washing a brush in a water bucket to make make it clean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Removing the lid of a paint can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Replacing the lid of a paint can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15784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Action preconditions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To paint an object, it must be on the table and clear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paint something a color with a brush, it must be loaded with paint of that color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load paint bush with a color, you must be holding brush, it must be clean &amp; there must be a paint can with that color that is clear &amp; open. When a brush is loaded with a color it’s not clean.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wash brush, making it clean, you must have a water bucket with nothing on it (i.e., is clear) and you must be holding brush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make paint-can open, it has to be not open and clear and on the table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make paint-can not open, it has to be open and clear and on the table</a:t>
            </a:r>
          </a:p>
          <a:p>
            <a:pPr marL="0" indent="0">
              <a:buNone/>
            </a:pPr>
            <a:endParaRPr lang="en-US" sz="25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12478</TotalTime>
  <Words>1159</Words>
  <Application>Microsoft Macintosh PowerPoint</Application>
  <PresentationFormat>On-screen Show (4:3)</PresentationFormat>
  <Paragraphs>139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Calligraphy</vt:lpstr>
      <vt:lpstr>Tahoma</vt:lpstr>
      <vt:lpstr>Times New Roman</vt:lpstr>
      <vt:lpstr>Blank Presentation</vt:lpstr>
      <vt:lpstr>HW: Planning</vt:lpstr>
      <vt:lpstr>PDDL</vt:lpstr>
      <vt:lpstr>PDDL Representation</vt:lpstr>
      <vt:lpstr>Blocks Word Domain File</vt:lpstr>
      <vt:lpstr>Blocks Word Problem File</vt:lpstr>
      <vt:lpstr>Blocks Word Problem File</vt:lpstr>
      <vt:lpstr>(1) Extend the domain: new objects</vt:lpstr>
      <vt:lpstr>(2) Extend the domain: new actions</vt:lpstr>
      <vt:lpstr>Action preconditions</vt:lpstr>
      <vt:lpstr>Problem p0.ppd</vt:lpstr>
      <vt:lpstr>http://planning.domains/</vt:lpstr>
      <vt:lpstr>P4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315</cp:revision>
  <cp:lastPrinted>2018-04-18T19:32:31Z</cp:lastPrinted>
  <dcterms:created xsi:type="dcterms:W3CDTF">2009-11-18T21:57:46Z</dcterms:created>
  <dcterms:modified xsi:type="dcterms:W3CDTF">2020-03-25T01:54:13Z</dcterms:modified>
</cp:coreProperties>
</file>