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69" r:id="rId2"/>
  </p:sldMasterIdLst>
  <p:notesMasterIdLst>
    <p:notesMasterId r:id="rId30"/>
  </p:notesMasterIdLst>
  <p:sldIdLst>
    <p:sldId id="256" r:id="rId3"/>
    <p:sldId id="272" r:id="rId4"/>
    <p:sldId id="273" r:id="rId5"/>
    <p:sldId id="274" r:id="rId6"/>
    <p:sldId id="282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4" r:id="rId16"/>
    <p:sldId id="286" r:id="rId17"/>
    <p:sldId id="275" r:id="rId18"/>
    <p:sldId id="276" r:id="rId19"/>
    <p:sldId id="278" r:id="rId20"/>
    <p:sldId id="279" r:id="rId21"/>
    <p:sldId id="280" r:id="rId22"/>
    <p:sldId id="281" r:id="rId23"/>
    <p:sldId id="289" r:id="rId24"/>
    <p:sldId id="290" r:id="rId25"/>
    <p:sldId id="287" r:id="rId26"/>
    <p:sldId id="288" r:id="rId27"/>
    <p:sldId id="292" r:id="rId28"/>
    <p:sldId id="293" r:id="rId29"/>
  </p:sldIdLst>
  <p:sldSz cx="10080625" cy="7559675"/>
  <p:notesSz cx="7772400" cy="10058400"/>
  <p:defaultTextStyle>
    <a:defPPr>
      <a:defRPr lang="en-GB"/>
    </a:defPPr>
    <a:lvl1pPr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1pPr>
    <a:lvl2pPr marL="431665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2pPr>
    <a:lvl3pPr marL="647499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3pPr>
    <a:lvl4pPr marL="863332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4pPr>
    <a:lvl5pPr marL="1079164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5pPr>
    <a:lvl6pPr marL="2285289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6pPr>
    <a:lvl7pPr marL="2742347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7pPr>
    <a:lvl8pPr marL="3199405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8pPr>
    <a:lvl9pPr marL="3656462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-424" y="-10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fld id="{C766C94B-87C9-9945-9BC2-E0A76E41BA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35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1pPr>
    <a:lvl2pPr marL="742719" indent="-285662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2pPr>
    <a:lvl3pPr marL="1142643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3pPr>
    <a:lvl4pPr marL="1599702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4pPr>
    <a:lvl5pPr marL="2056760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5pPr>
    <a:lvl6pPr marL="2285289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5BB342-D587-E043-B54E-98A0A156A33A}" type="slidenum">
              <a:rPr lang="en-GB"/>
              <a:pPr/>
              <a:t>1</a:t>
            </a:fld>
            <a:endParaRPr lang="en-GB"/>
          </a:p>
        </p:txBody>
      </p:sp>
      <p:sp>
        <p:nvSpPr>
          <p:cNvPr id="37889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64B878-A566-3843-9111-661BE449DE52}" type="slidenum">
              <a:rPr lang="en-GB"/>
              <a:pPr/>
              <a:t>10</a:t>
            </a:fld>
            <a:endParaRPr lang="en-GB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9A6F0B-7AC3-F54A-A4E7-0C80992B2644}" type="slidenum">
              <a:rPr lang="en-GB"/>
              <a:pPr/>
              <a:t>11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955A0-364F-5945-87BB-623E7D4EF1E9}" type="slidenum">
              <a:rPr lang="en-GB"/>
              <a:pPr/>
              <a:t>12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5F367-6792-E547-9032-A8100E7C68CC}" type="slidenum">
              <a:rPr lang="en-GB"/>
              <a:pPr/>
              <a:t>13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362C1-87F6-DA4C-9D75-706F0391A0FE}" type="slidenum">
              <a:rPr lang="en-GB"/>
              <a:pPr/>
              <a:t>14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54A7BE-6DE6-B541-990E-E61B27231CA3}" type="slidenum">
              <a:rPr lang="en-GB"/>
              <a:pPr/>
              <a:t>15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E8FAA7-6A5B-A243-8223-D98B16E2B3DD}" type="slidenum">
              <a:rPr lang="en-GB"/>
              <a:pPr/>
              <a:t>16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D82A6-F824-D144-8012-278D7171F8E2}" type="slidenum">
              <a:rPr lang="en-GB"/>
              <a:pPr/>
              <a:t>17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14A3F-EBA9-0742-A15B-64316D527DC9}" type="slidenum">
              <a:rPr lang="en-GB"/>
              <a:pPr/>
              <a:t>18</a:t>
            </a:fld>
            <a:endParaRPr lang="en-GB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0C7745-B25D-BB4C-8E0E-7B283E08CFA9}" type="slidenum">
              <a:rPr lang="en-GB"/>
              <a:pPr/>
              <a:t>19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33143-DCBC-2A4C-B29C-2984BE5DD89C}" type="slidenum">
              <a:rPr lang="en-GB"/>
              <a:pPr/>
              <a:t>2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08008-9454-DB41-BED6-541430BA81B1}" type="slidenum">
              <a:rPr lang="en-GB"/>
              <a:pPr/>
              <a:t>20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5BC76-22AE-034D-B357-1FA6FAB8FC9A}" type="slidenum">
              <a:rPr lang="en-GB"/>
              <a:pPr/>
              <a:t>21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34C85-360B-4B43-AD1C-496EAF00C279}" type="slidenum">
              <a:rPr lang="en-GB"/>
              <a:pPr/>
              <a:t>24</a:t>
            </a:fld>
            <a:endParaRPr lang="en-GB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BFAD11-0E5C-AD4F-8B69-A452F86A2B0D}" type="slidenum">
              <a:rPr lang="en-GB"/>
              <a:pPr/>
              <a:t>25</a:t>
            </a:fld>
            <a:endParaRPr lang="en-GB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AFF519-6621-584D-A4B2-F7C0FBB48D65}" type="slidenum">
              <a:rPr lang="en-GB"/>
              <a:pPr/>
              <a:t>3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8969D-3BA7-9542-A749-FC2B6B0184E1}" type="slidenum">
              <a:rPr lang="en-GB"/>
              <a:pPr/>
              <a:t>4</a:t>
            </a:fld>
            <a:endParaRPr lang="en-GB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D1B79-64DA-8E4D-A22D-5A16586DBC51}" type="slidenum">
              <a:rPr lang="en-GB"/>
              <a:pPr/>
              <a:t>5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2106FC-3AC2-A240-9621-B0158C6D29AE}" type="slidenum">
              <a:rPr lang="en-GB"/>
              <a:pPr/>
              <a:t>6</a:t>
            </a:fld>
            <a:endParaRPr lang="en-GB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C42290-DA9E-3748-ABB2-63A3CEDFE036}" type="slidenum">
              <a:rPr lang="en-GB"/>
              <a:pPr/>
              <a:t>7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2B291-CF0C-1643-A6BD-B4E81B5AEE88}" type="slidenum">
              <a:rPr lang="en-GB"/>
              <a:pPr/>
              <a:t>8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0F3C35-1865-8C4D-8E97-A0F8E19BDF63}" type="slidenum">
              <a:rPr lang="en-GB"/>
              <a:pPr/>
              <a:t>9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8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780-82A8-004D-A996-B0E4344143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0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5EC3-AC03-2A4E-917E-3CCB5F204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2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0FD9-D946-6544-A43F-8129621B3E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4374-A2CA-B64A-B8AD-0F061908E3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FAE1-B269-2D4F-89BD-1FA5972E9F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8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65DA-4B6A-D142-9D54-EE689F1994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9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0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82E-352B-FC43-A715-5BCBE75137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8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3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50386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0" indent="-377900" algn="l" defTabSz="50386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50392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50392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Display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7B62-3268-C743-B6C1-505225F73091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lasershows.ro / Manick Sorcar Productions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FA8A-1B29-F149-9F1B-DC4F0F0EEE29}" type="slidenum">
              <a:rPr lang="en-GB"/>
              <a:pPr/>
              <a:t>10</a:t>
            </a:fld>
            <a:endParaRPr lang="en-GB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92112" y="2908304"/>
            <a:ext cx="9294813" cy="3198813"/>
            <a:chOff x="247" y="1832"/>
            <a:chExt cx="5855" cy="201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" y="1832"/>
              <a:ext cx="2903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7" y="1832"/>
              <a:ext cx="2655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Raster Display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E9B-1046-6544-9A99-A65068CE4FE7}" type="slidenum">
              <a:rPr lang="en-GB"/>
              <a:pPr/>
              <a:t>11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06617"/>
            <a:ext cx="7315200" cy="513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Raster Display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Each left-to-right trace is called a scan line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Each spot on the screen is called a pixel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Beam turned off to swipe back and up screen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Called a retrace or blanking interval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33BE-B539-EF45-8520-BC5A88D4FA71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Vector vs. Raster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7084-F054-AD47-8700-AFE152338AF9}" type="slidenum">
              <a:rPr lang="en-GB"/>
              <a:pPr/>
              <a:t>13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970088"/>
            <a:ext cx="6472238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Gamma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BB5-3D7E-504C-B94C-AB4BFF92DFF4}" type="slidenum">
              <a:rPr lang="en-GB"/>
              <a:pPr/>
              <a:t>14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2" y="1970091"/>
            <a:ext cx="5116513" cy="511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Gamma Correction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111-8155-A143-8550-FDE591066443}" type="slidenum">
              <a:rPr lang="en-GB"/>
              <a:pPr/>
              <a:t>15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0738" y="2303463"/>
            <a:ext cx="3359150" cy="468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CRT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3237" y="1765300"/>
            <a:ext cx="4068763" cy="5164138"/>
          </a:xfrm>
          <a:ln/>
        </p:spPr>
        <p:txBody>
          <a:bodyPr>
            <a:normAutofit fontScale="92500" lnSpcReduction="10000"/>
          </a:bodyPr>
          <a:lstStyle/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Electron guns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Electron beams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Focusing coils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Deflection coils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Anode connection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Shadow mask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Phosphor with RGB zones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Phosphor /</a:t>
            </a:r>
            <a:br>
              <a:rPr lang="en-GB"/>
            </a:br>
            <a:r>
              <a:rPr lang="en-GB"/>
              <a:t>Mask </a:t>
            </a:r>
            <a:br>
              <a:rPr lang="en-GB"/>
            </a:br>
            <a:r>
              <a:rPr lang="en-GB"/>
              <a:t>close-up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Søren Peo Pedersen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AA04-EBE9-844D-A501-541FF492CB1E}" type="slidenum">
              <a:rPr lang="en-GB"/>
              <a:pPr/>
              <a:t>16</a:t>
            </a:fld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1900240"/>
            <a:ext cx="6648450" cy="5318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CRT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Uses triads of red, green &amp; blue at each pixel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Uses 3 electron guns – one for each </a:t>
            </a:r>
            <a:r>
              <a:rPr lang="en-GB" dirty="0" err="1"/>
              <a:t>color</a:t>
            </a:r>
            <a:endParaRPr lang="en-GB" dirty="0"/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Shadow mask used to make each kind of phosphor only visible from one gun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24B6-55A2-5D4D-8D69-539AE6929215}" type="slidenum">
              <a:rPr lang="en-GB"/>
              <a:pPr/>
              <a:t>17</a:t>
            </a:fld>
            <a:endParaRPr lang="en-GB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5781" y="4055290"/>
            <a:ext cx="3929063" cy="3458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Liquid Crystal Display (LCD)‏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Light enters polarizer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Nematic crystals twist based on voltage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Allowing light to pass through to other polarizer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C6ED-4E61-014A-8E0B-DE55E05821DD}" type="slidenum">
              <a:rPr lang="en-GB"/>
              <a:pPr/>
              <a:t>18</a:t>
            </a:fld>
            <a:endParaRPr lang="en-GB"/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849312" y="3705225"/>
            <a:ext cx="8380413" cy="3427412"/>
            <a:chOff x="535" y="2227"/>
            <a:chExt cx="5279" cy="2159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Passive Matrix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3237" y="1765300"/>
            <a:ext cx="5211763" cy="5164138"/>
          </a:xfrm>
          <a:ln/>
        </p:spPr>
        <p:txBody>
          <a:bodyPr>
            <a:normAutofit fontScale="92500" lnSpcReduction="20000"/>
          </a:bodyPr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Two glass layers 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One layer is given vertical transparent conductive material, the other is given horizontal 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Integrated circuit sends charge/ground activation to complete circuit at given row/column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Simple, but slow response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howstuffworks.com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11CE-F017-6D40-935D-305401E89858}" type="slidenum">
              <a:rPr lang="en-GB"/>
              <a:pPr/>
              <a:t>19</a:t>
            </a:fld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1828803"/>
            <a:ext cx="3060700" cy="529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Light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4"/>
            <a:ext cx="9070975" cy="5133975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Visible Range: 390-700nm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Luminance has large dynamic range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0.00003 Moonless overcast night sky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30. Sky on overcast day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30000. Sky on clear day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16,000. Snowy ground in full sunlight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Actual colors result from spectral curves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dominant wavelength, hue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brightness, lightness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purity, saturation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C8E2-8AB5-C84B-97FE-AA789C2346B3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Active Matrix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matrix displays have a transistor at each cell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Thin film transistor (TFT)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Much faster crystal switching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187354"/>
            <a:ext cx="3192198" cy="402483"/>
          </a:xfrm>
        </p:spPr>
        <p:txBody>
          <a:bodyPr/>
          <a:lstStyle/>
          <a:p>
            <a:r>
              <a:rPr lang="en-GB" smtClean="0"/>
              <a:t>Liam M Johnson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E059-72C8-0A40-8780-60A8C9F915A8}" type="slidenum">
              <a:rPr lang="en-GB"/>
              <a:pPr/>
              <a:t>20</a:t>
            </a:fld>
            <a:endParaRPr lang="en-GB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3889377"/>
            <a:ext cx="3360738" cy="3360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LCD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C08D-21D0-BE43-91ED-E0F3B4483C2A}" type="slidenum">
              <a:rPr lang="en-GB"/>
              <a:pPr/>
              <a:t>21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9413" y="1927228"/>
            <a:ext cx="6781800" cy="538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pic>
        <p:nvPicPr>
          <p:cNvPr id="342020" name="Picture 4" descr="dlp_projector.jpg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843097"/>
            <a:ext cx="7418711" cy="4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pic>
        <p:nvPicPr>
          <p:cNvPr id="343044" name="Picture 4" descr="dlp_mirror.gif 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" y="2267906"/>
            <a:ext cx="8804796" cy="48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0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Laser Printer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392-FCEB-4A4B-A751-C531F0E11159}" type="slidenum">
              <a:rPr lang="en-GB"/>
              <a:pPr/>
              <a:t>24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59015"/>
            <a:ext cx="7858125" cy="439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Ink Jet Printer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AE4B-270F-4E49-AB61-42A94385D6B5}" type="slidenum">
              <a:rPr lang="en-GB"/>
              <a:pPr/>
              <a:t>25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185988"/>
            <a:ext cx="5257800" cy="491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Barrier</a:t>
            </a:r>
          </a:p>
        </p:txBody>
      </p:sp>
      <p:pic>
        <p:nvPicPr>
          <p:cNvPr id="345092" name="Picture 4" descr="autostereo2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8" y="2183910"/>
            <a:ext cx="6961932" cy="49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1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Lenticular</a:t>
            </a:r>
          </a:p>
        </p:txBody>
      </p:sp>
      <p:pic>
        <p:nvPicPr>
          <p:cNvPr id="346116" name="Picture 4" descr="autostereo3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0" y="2050912"/>
            <a:ext cx="8988557" cy="51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8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Physiology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Rods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at low light levels (scotopic vision)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only one wavelength sensitivity function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Cones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at normal light levels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three types: sensitivity functions with different peaks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54B8-D8AA-3841-8635-413BC3916574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Spectral Sensitivity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2F9-957F-AB42-A8EA-0630E1556F30}" type="slidenum">
              <a:rPr lang="en-GB"/>
              <a:pPr/>
              <a:t>4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497142"/>
            <a:ext cx="8489950" cy="387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 dirty="0" smtClean="0"/>
              <a:t>Gamut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4FD-C45E-D54E-B204-42E9D5CBAF44}" type="slidenum">
              <a:rPr lang="en-GB"/>
              <a:pPr/>
              <a:t>5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2057400"/>
            <a:ext cx="45339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Additive Color Mixing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464-CE3C-4243-B74A-5D46AFABA3C3}" type="slidenum">
              <a:rPr lang="en-GB"/>
              <a:pPr/>
              <a:t>6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1828800"/>
            <a:ext cx="5686425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Random/Vector Display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311-A539-534F-B819-61CDFB615784}" type="slidenum">
              <a:rPr lang="en-GB"/>
              <a:pPr/>
              <a:t>7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36775"/>
            <a:ext cx="7315200" cy="513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00A4-127F-AE4F-A75D-8D21814D2A86}" type="slidenum">
              <a:rPr lang="en-GB"/>
              <a:pPr/>
              <a:t>8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2057403"/>
            <a:ext cx="6707188" cy="483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0F7-CBB6-E64D-BDA4-9C1E1967A000}" type="slidenum">
              <a:rPr lang="en-GB"/>
              <a:pPr/>
              <a:t>9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958978"/>
            <a:ext cx="7100888" cy="533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377</Words>
  <Application>Microsoft Macintosh PowerPoint</Application>
  <PresentationFormat>Custom</PresentationFormat>
  <Paragraphs>119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Office Theme</vt:lpstr>
      <vt:lpstr>Display</vt:lpstr>
      <vt:lpstr>Light</vt:lpstr>
      <vt:lpstr>Physiology</vt:lpstr>
      <vt:lpstr>Spectral Sensitivity</vt:lpstr>
      <vt:lpstr>Gamut</vt:lpstr>
      <vt:lpstr>Additive Color Mixing</vt:lpstr>
      <vt:lpstr>Random/Vector Display</vt:lpstr>
      <vt:lpstr>Examples of Random Scan</vt:lpstr>
      <vt:lpstr>Examples of Random Scan</vt:lpstr>
      <vt:lpstr>Examples of Random Scan</vt:lpstr>
      <vt:lpstr>Raster Display</vt:lpstr>
      <vt:lpstr>Raster Display</vt:lpstr>
      <vt:lpstr>Vector vs. Raster</vt:lpstr>
      <vt:lpstr>Gamma</vt:lpstr>
      <vt:lpstr>Gamma Correction</vt:lpstr>
      <vt:lpstr>Color CRT</vt:lpstr>
      <vt:lpstr>Color CRT</vt:lpstr>
      <vt:lpstr>Liquid Crystal Display (LCD)‏</vt:lpstr>
      <vt:lpstr>Passive Matrix</vt:lpstr>
      <vt:lpstr>Active Matrix</vt:lpstr>
      <vt:lpstr>Color LCD</vt:lpstr>
      <vt:lpstr>DLP Projector</vt:lpstr>
      <vt:lpstr>DLP Projector</vt:lpstr>
      <vt:lpstr>Laser Printer</vt:lpstr>
      <vt:lpstr>Ink Jet Printer</vt:lpstr>
      <vt:lpstr>Auto-stereo Display: Barrier</vt:lpstr>
      <vt:lpstr>Auto-stereo Display: Lenticular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</dc:title>
  <dc:creator>Dan</dc:creator>
  <cp:lastModifiedBy>Marc Olano</cp:lastModifiedBy>
  <cp:revision>11</cp:revision>
  <dcterms:created xsi:type="dcterms:W3CDTF">2008-02-26T16:16:45Z</dcterms:created>
  <dcterms:modified xsi:type="dcterms:W3CDTF">2014-01-28T14:46:11Z</dcterms:modified>
</cp:coreProperties>
</file>