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300" r:id="rId4"/>
    <p:sldId id="261" r:id="rId5"/>
    <p:sldId id="301" r:id="rId6"/>
    <p:sldId id="304" r:id="rId7"/>
    <p:sldId id="308" r:id="rId8"/>
    <p:sldId id="262" r:id="rId9"/>
    <p:sldId id="263" r:id="rId10"/>
    <p:sldId id="302" r:id="rId11"/>
    <p:sldId id="303" r:id="rId12"/>
    <p:sldId id="264" r:id="rId13"/>
    <p:sldId id="305" r:id="rId14"/>
    <p:sldId id="306" r:id="rId15"/>
    <p:sldId id="307" r:id="rId16"/>
    <p:sldId id="309" r:id="rId17"/>
    <p:sldId id="311" r:id="rId18"/>
    <p:sldId id="310" r:id="rId19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598" autoAdjust="0"/>
  </p:normalViewPr>
  <p:slideViewPr>
    <p:cSldViewPr snapToGrid="0" snapToObjects="1">
      <p:cViewPr>
        <p:scale>
          <a:sx n="90" d="100"/>
          <a:sy n="90" d="100"/>
        </p:scale>
        <p:origin x="-7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0813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DBBBE-2C41-2845-8E24-CCC92578D181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0813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22352-AFBD-1F48-953F-1ABC76F82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Python Data Structures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Sets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4422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Things we can do with a set: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mySet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set([‘a’])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mySet.add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(‘b’)  # Adds an element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mySet.remove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(‘b’)  #Removes an element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mySet.pop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()  # Removes and returns a random element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22882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Sets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4422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There is also support for combining sets.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mySet.union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(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someOtherSet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 – this returns a new set with all the elements from both sets.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mySet.intersection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(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someOtherSet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 – this returns a new set with all the elements that both sets had in common.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Tons more methods can be found here: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https://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docs.python.org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/3/tutorial/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datastructures.html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69030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15006"/>
            <a:ext cx="8042040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smtClean="0">
                <a:solidFill>
                  <a:srgbClr val="2C7C9F"/>
                </a:solidFill>
                <a:latin typeface="News Gothic MT"/>
              </a:rPr>
              <a:t>Dictionaries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1586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Up until now our storage has been done in lists.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Lists can be viewed as a structure that map indexes to values.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I make the list: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[‘a’, ‘b’, ‘c’]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 have created a mapping from 0 to ‘a’, 1 to ‘b’, and so on.  If I put in 0, I’ll get ‘a’ back.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264658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15006"/>
            <a:ext cx="8042040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smtClean="0">
                <a:solidFill>
                  <a:srgbClr val="2C7C9F"/>
                </a:solidFill>
                <a:latin typeface="News Gothic MT"/>
              </a:rPr>
              <a:t>Dictionaries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1586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Dictionaries let use whatever kind of keys we want!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Instead of having 1 correspond to ‘b’, I can have “hello” correspond to ‘b’. 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Before:						Now I can do things like: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0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sym typeface="Wingdings"/>
              </a:rPr>
              <a:t> ‘a’						“Hello”  ‘a’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sym typeface="Wingdings"/>
              </a:rPr>
              <a:t>1  ‘b’						1  ‘b’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sym typeface="Wingdings"/>
              </a:rPr>
              <a:t>2  ‘c’						3.3  ‘c’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32810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15006"/>
            <a:ext cx="8042040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smtClean="0">
                <a:solidFill>
                  <a:srgbClr val="2C7C9F"/>
                </a:solidFill>
                <a:latin typeface="News Gothic MT"/>
              </a:rPr>
              <a:t>Dictionaries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1586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looks exactly like you’d expect!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myDict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{}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myDict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[“hello”] = ‘a’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myDict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[1] = ‘b’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myDict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[3.3] = ‘c’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myDict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[“hello”])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‘a’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9777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15006"/>
            <a:ext cx="8042040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smtClean="0">
                <a:solidFill>
                  <a:srgbClr val="2C7C9F"/>
                </a:solidFill>
                <a:latin typeface="News Gothic MT"/>
              </a:rPr>
              <a:t>Dictionaries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1586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Why would you want to do this?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Imagine you have a bunch of university students, and you’re storing their grades in all their classes.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student = “Max Morawsk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i”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g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rades = [A, B, C, D, D, C]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 can set it up so that if we know a student’s name, it’s easy to look up their grades!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gradeDict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{}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gradeDict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[student] = grades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Now if I access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gradeDict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[“Max Morawski”], I’ll get Max’s grades back out.  This isn’t easy to do with a list!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737471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15006"/>
            <a:ext cx="8042040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smtClean="0">
                <a:solidFill>
                  <a:srgbClr val="2C7C9F"/>
                </a:solidFill>
                <a:latin typeface="News Gothic MT"/>
              </a:rPr>
              <a:t>Dictionaries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1586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When you look up something in a dictionary, the thing you’re putting in (like the index in a list) is called a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key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  What we get out is called a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value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  A dictionary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maps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keys to values.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myDict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[“hello”] = 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	^			^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   Key         Value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684262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15006"/>
            <a:ext cx="8042040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smtClean="0">
                <a:solidFill>
                  <a:srgbClr val="2C7C9F"/>
                </a:solidFill>
                <a:latin typeface="News Gothic MT"/>
              </a:rPr>
              <a:t>Dictionaries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1586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smtClean="0">
                <a:solidFill>
                  <a:srgbClr val="595959"/>
                </a:solidFill>
                <a:latin typeface="News Gothic MT"/>
              </a:rPr>
              <a:t>Just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like in a list, if you do this: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latin typeface="News Gothic MT"/>
              </a:rPr>
              <a:t>myDict</a:t>
            </a:r>
            <a:r>
              <a:rPr lang="en-US" sz="2400" dirty="0">
                <a:latin typeface="News Gothic MT"/>
              </a:rPr>
              <a:t>[“hello”] = 10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News Gothic MT"/>
              </a:rPr>
              <a:t>myDict</a:t>
            </a:r>
            <a:r>
              <a:rPr lang="en-US" sz="2400" dirty="0" smtClean="0">
                <a:latin typeface="News Gothic MT"/>
              </a:rPr>
              <a:t>[“hello”] = 11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News Gothic MT"/>
              </a:rPr>
              <a:t>p</a:t>
            </a:r>
            <a:r>
              <a:rPr lang="en-US" sz="2400" dirty="0" smtClean="0">
                <a:latin typeface="News Gothic MT"/>
              </a:rPr>
              <a:t>rint(</a:t>
            </a:r>
            <a:r>
              <a:rPr lang="en-US" sz="2400" dirty="0" err="1" smtClean="0">
                <a:latin typeface="News Gothic MT"/>
              </a:rPr>
              <a:t>myDict</a:t>
            </a:r>
            <a:r>
              <a:rPr lang="en-US" sz="2400" dirty="0" smtClean="0">
                <a:latin typeface="News Gothic MT"/>
              </a:rPr>
              <a:t>[“hello”])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11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72246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15006"/>
            <a:ext cx="8042040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smtClean="0">
                <a:solidFill>
                  <a:srgbClr val="2C7C9F"/>
                </a:solidFill>
                <a:latin typeface="News Gothic MT"/>
              </a:rPr>
              <a:t>Dictionaries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1586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we want to get just the keys, or just the values, there’s a function for that!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listOfKeys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myDict.keys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listOfValues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myDict.values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()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205987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Built in Types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Today we will be talking about some other built in types in python!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Tuples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Sets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Dictionaries</a:t>
            </a: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Terms We’ll Use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Here is some vocab we’ll be using in today’s lecture: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Data structure-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way of organizing or storing information.  So far, the main data structure we’ve seen is the list.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Ordered</a:t>
            </a:r>
            <a:r>
              <a:rPr lang="en-US" sz="2400" b="1" dirty="0">
                <a:solidFill>
                  <a:srgbClr val="595959"/>
                </a:solidFill>
                <a:latin typeface="News Gothic MT"/>
              </a:rPr>
              <a:t>-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data structure has the elements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stored in  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Mutable-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contents of the data structure can be changed.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b="1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57042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Tuples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Tuples are ordered, immutable collections of elements.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only difference between a tuple and a list is that once a tuple has been made, it can’t be changed!</a:t>
            </a:r>
          </a:p>
        </p:txBody>
      </p:sp>
    </p:spTree>
    <p:extLst>
      <p:ext uri="{BB962C8B-B14F-4D97-AF65-F5344CB8AC3E}">
        <p14:creationId xmlns:p14="http://schemas.microsoft.com/office/powerpoint/2010/main" val="425297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Tuples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TextShape 2"/>
          <p:cNvSpPr txBox="1"/>
          <p:nvPr/>
        </p:nvSpPr>
        <p:spPr>
          <a:xfrm>
            <a:off x="854160" y="19050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Making a tuple: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(1, 2, 3)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Accessing a tuple: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someVar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a[0]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syntax for access is exactly like a list.  However, you can’t reassign things.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693357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Tuples So Far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TextShape 2"/>
          <p:cNvSpPr txBox="1"/>
          <p:nvPr/>
        </p:nvSpPr>
        <p:spPr>
          <a:xfrm>
            <a:off x="854160" y="19050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We’ve already used tuples without knowing it!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News Gothic MT"/>
              </a:rPr>
              <a:t>def</a:t>
            </a:r>
            <a:r>
              <a:rPr lang="en-US" sz="2400" dirty="0" smtClean="0">
                <a:latin typeface="News Gothic MT"/>
              </a:rPr>
              <a:t> </a:t>
            </a:r>
            <a:r>
              <a:rPr lang="en-US" sz="2400" dirty="0" err="1" smtClean="0">
                <a:latin typeface="News Gothic MT"/>
              </a:rPr>
              <a:t>myFunc</a:t>
            </a:r>
            <a:r>
              <a:rPr lang="en-US" sz="2400" dirty="0" smtClean="0">
                <a:latin typeface="News Gothic MT"/>
              </a:rPr>
              <a:t>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News Gothic MT"/>
              </a:rPr>
              <a:t>	</a:t>
            </a:r>
            <a:r>
              <a:rPr lang="en-US" sz="2400" dirty="0" smtClean="0">
                <a:latin typeface="News Gothic MT"/>
              </a:rPr>
              <a:t>return 1, 2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News Gothic MT"/>
              </a:rPr>
              <a:t>def</a:t>
            </a:r>
            <a:r>
              <a:rPr lang="en-US" sz="2400" dirty="0" smtClean="0">
                <a:latin typeface="News Gothic MT"/>
              </a:rPr>
              <a:t> main():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News Gothic MT"/>
              </a:rPr>
              <a:t>	</a:t>
            </a:r>
            <a:r>
              <a:rPr lang="en-US" sz="2400" dirty="0" smtClean="0">
                <a:latin typeface="News Gothic MT"/>
              </a:rPr>
              <a:t>result = </a:t>
            </a:r>
            <a:r>
              <a:rPr lang="en-US" sz="2400" dirty="0" err="1" smtClean="0">
                <a:latin typeface="News Gothic MT"/>
              </a:rPr>
              <a:t>myFunc</a:t>
            </a:r>
            <a:r>
              <a:rPr lang="en-US" sz="2400" dirty="0" smtClean="0">
                <a:latin typeface="News Gothic MT"/>
              </a:rPr>
              <a:t>()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News Gothic MT"/>
              </a:rPr>
              <a:t>	</a:t>
            </a:r>
            <a:r>
              <a:rPr lang="en-US" sz="2400" dirty="0" smtClean="0">
                <a:latin typeface="News Gothic MT"/>
              </a:rPr>
              <a:t>print(result)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When you return multiple things and store it in a single variable, it comes back as a tuple!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60205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Tuples So Far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TextShape 2"/>
          <p:cNvSpPr txBox="1"/>
          <p:nvPr/>
        </p:nvSpPr>
        <p:spPr>
          <a:xfrm>
            <a:off x="854160" y="19050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Why would you want a tuple?</a:t>
            </a:r>
            <a:br>
              <a:rPr lang="en-US" sz="2400" dirty="0" smtClean="0">
                <a:solidFill>
                  <a:srgbClr val="595959"/>
                </a:solidFill>
                <a:latin typeface="News Gothic MT"/>
              </a:rPr>
            </a:b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Sometimes it’s important that the contents of something not be modified in the future.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Instead of tryin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 to remember that you shouldn’t modify something, just put it in a tuple!  A lot of programming is learning to protect you from yourself.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897125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Sets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set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an unordered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collection of elements where each element must be unique.  Attempts to add duplicate elements are ignored.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59708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Sets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Creating a set: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mySet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set([‘a’, ‘b’, ‘c’, ‘d’])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Or: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News Gothic MT"/>
              </a:rPr>
              <a:t>myList</a:t>
            </a:r>
            <a:r>
              <a:rPr lang="en-US" sz="2400" dirty="0" smtClean="0">
                <a:latin typeface="News Gothic MT"/>
              </a:rPr>
              <a:t> = [1, 2, 3, 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mySet2 = set(</a:t>
            </a:r>
            <a:r>
              <a:rPr lang="en-US" sz="2400" dirty="0" err="1" smtClean="0">
                <a:latin typeface="News Gothic MT"/>
              </a:rPr>
              <a:t>myList</a:t>
            </a:r>
            <a:r>
              <a:rPr lang="en-US" sz="2400" dirty="0" smtClean="0"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Note that in the second example, the set would consist of the elements {1, 2, 3}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54197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12268</TotalTime>
  <Words>794</Words>
  <Application>Microsoft Macintosh PowerPoint</Application>
  <PresentationFormat>On-screen Show (4:3)</PresentationFormat>
  <Paragraphs>150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Max Morawski</cp:lastModifiedBy>
  <cp:revision>253</cp:revision>
  <cp:lastPrinted>2014-10-06T15:06:14Z</cp:lastPrinted>
  <dcterms:modified xsi:type="dcterms:W3CDTF">2014-11-17T16:05:05Z</dcterms:modified>
</cp:coreProperties>
</file>