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555" r:id="rId3"/>
    <p:sldId id="645" r:id="rId4"/>
    <p:sldId id="647" r:id="rId5"/>
    <p:sldId id="646" r:id="rId6"/>
    <p:sldId id="644" r:id="rId7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344" y="-96"/>
      </p:cViewPr>
      <p:guideLst>
        <p:guide orient="horz" pos="1797"/>
        <p:guide pos="3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04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C528390-2FF9-1943-921E-4914F9397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52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cs typeface="+mn-cs"/>
              </a:defRPr>
            </a:lvl1pPr>
          </a:lstStyle>
          <a:p>
            <a:pPr>
              <a:defRPr/>
            </a:pPr>
            <a:fld id="{C5F810B5-02A9-3548-8E9F-392FD45D4E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3623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25147E-089F-4C4E-9CCD-00B1E5AF036E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l-GR" noProof="0" smtClean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Ctr="0"/>
          <a:lstStyle>
            <a:lvl1pPr>
              <a:defRPr sz="4000"/>
            </a:lvl1pPr>
          </a:lstStyle>
          <a:p>
            <a:pPr lvl="0"/>
            <a:r>
              <a:rPr lang="el-GR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61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0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14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24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37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200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+mn-lt"/>
          <a:ea typeface="+mn-ea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+mn-lt"/>
          <a:ea typeface="+mn-ea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hema.org/" TargetMode="External"/><Relationship Id="rId3" Type="http://schemas.openxmlformats.org/officeDocument/2006/relationships/hyperlink" Target="http://manu.sporny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47663" y="1052513"/>
            <a:ext cx="8447087" cy="43926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6600" dirty="0" smtClean="0"/>
              <a:t>RDFa Lite</a:t>
            </a:r>
            <a:endParaRPr lang="el-GR" sz="20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RDFa 1.1 Lite is a subset of RDFa 1.1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Five simple attributes: vocab,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typeof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, property, resource, and prefix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Completely upwards compatible RDFa 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1.1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Works well with </a:t>
            </a:r>
            <a:r>
              <a:rPr lang="en-US" sz="3200" dirty="0" err="1" smtClean="0">
                <a:solidFill>
                  <a:schemeClr val="tx1">
                    <a:lumMod val="50000"/>
                  </a:schemeClr>
                </a:solidFill>
              </a:rPr>
              <a:t>schema.org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 terms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</a:t>
            </a:r>
            <a:r>
              <a:rPr lang="en-US" dirty="0" smtClean="0"/>
              <a:t>RDFa Lite?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RDFa Lite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641208" cy="496728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The</a:t>
            </a:r>
            <a:r>
              <a:rPr lang="en-US" sz="3200" i="1" dirty="0" smtClean="0"/>
              <a:t> vocab</a:t>
            </a:r>
            <a:r>
              <a:rPr lang="en-US" sz="3200" dirty="0" smtClean="0"/>
              <a:t> attribute sets the default </a:t>
            </a:r>
            <a:r>
              <a:rPr lang="en-US" sz="3200" dirty="0" err="1" smtClean="0"/>
              <a:t>vocabu-lary</a:t>
            </a:r>
            <a:r>
              <a:rPr lang="en-US" sz="3200" dirty="0" smtClean="0"/>
              <a:t> for a block, </a:t>
            </a:r>
            <a:r>
              <a:rPr lang="en-US" sz="3200" i="1" dirty="0" err="1" smtClean="0"/>
              <a:t>typeof</a:t>
            </a:r>
            <a:r>
              <a:rPr lang="en-US" sz="3200" dirty="0" smtClean="0"/>
              <a:t> sets the class and </a:t>
            </a:r>
            <a:r>
              <a:rPr lang="en-US" sz="3200" i="1" dirty="0" smtClean="0"/>
              <a:t>property</a:t>
            </a:r>
            <a:r>
              <a:rPr lang="en-US" sz="3200" dirty="0" smtClean="0"/>
              <a:t> introduces a property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100" dirty="0" smtClean="0"/>
              <a:t>&lt;</a:t>
            </a:r>
            <a:r>
              <a:rPr lang="en-US" sz="2100" dirty="0"/>
              <a:t>p </a:t>
            </a:r>
            <a:r>
              <a:rPr lang="en-US" sz="2100" b="1" dirty="0"/>
              <a:t>vocab="http://</a:t>
            </a:r>
            <a:r>
              <a:rPr lang="en-US" sz="2100" b="1" dirty="0" err="1"/>
              <a:t>schema.org</a:t>
            </a:r>
            <a:r>
              <a:rPr lang="en-US" sz="2100" b="1" dirty="0"/>
              <a:t>/" </a:t>
            </a:r>
            <a:r>
              <a:rPr lang="en-US" sz="2100" b="1" dirty="0" err="1"/>
              <a:t>typeof</a:t>
            </a:r>
            <a:r>
              <a:rPr lang="en-US" sz="2100" b="1" dirty="0"/>
              <a:t>="Person"</a:t>
            </a:r>
            <a:r>
              <a:rPr lang="en-US" sz="2100" dirty="0"/>
              <a:t>&gt;</a:t>
            </a:r>
          </a:p>
          <a:p>
            <a:pPr marL="0" indent="0">
              <a:buNone/>
            </a:pPr>
            <a:r>
              <a:rPr lang="en-US" sz="2100" dirty="0"/>
              <a:t> My name is</a:t>
            </a:r>
          </a:p>
          <a:p>
            <a:pPr marL="0" indent="0">
              <a:buNone/>
            </a:pPr>
            <a:r>
              <a:rPr lang="en-US" sz="2100" dirty="0"/>
              <a:t> &lt;span </a:t>
            </a:r>
            <a:r>
              <a:rPr lang="en-US" sz="2100" b="1" dirty="0"/>
              <a:t>property="name"</a:t>
            </a:r>
            <a:r>
              <a:rPr lang="en-US" sz="2100" dirty="0"/>
              <a:t>&gt;Manu </a:t>
            </a:r>
            <a:r>
              <a:rPr lang="en-US" sz="2100" dirty="0" err="1"/>
              <a:t>Sporny</a:t>
            </a:r>
            <a:r>
              <a:rPr lang="en-US" sz="2100" dirty="0"/>
              <a:t>&lt;/span&gt;</a:t>
            </a:r>
          </a:p>
          <a:p>
            <a:pPr marL="0" indent="0">
              <a:buNone/>
            </a:pPr>
            <a:r>
              <a:rPr lang="en-US" sz="2100" dirty="0"/>
              <a:t> and you can give me a ring via</a:t>
            </a:r>
          </a:p>
          <a:p>
            <a:pPr marL="0" indent="0">
              <a:buNone/>
            </a:pPr>
            <a:r>
              <a:rPr lang="en-US" sz="2100" dirty="0"/>
              <a:t> &lt;span </a:t>
            </a:r>
            <a:r>
              <a:rPr lang="en-US" sz="2100" b="1" dirty="0"/>
              <a:t>property="telephone"</a:t>
            </a:r>
            <a:r>
              <a:rPr lang="en-US" sz="2100" dirty="0"/>
              <a:t>&gt;1-800-555-0199&lt;/span</a:t>
            </a:r>
            <a:r>
              <a:rPr lang="en-US" sz="2100" dirty="0" smtClean="0"/>
              <a:t>&gt; or </a:t>
            </a:r>
            <a:r>
              <a:rPr lang="en-US" sz="2100" dirty="0"/>
              <a:t>visit </a:t>
            </a:r>
          </a:p>
          <a:p>
            <a:pPr marL="0" indent="0">
              <a:buNone/>
            </a:pPr>
            <a:r>
              <a:rPr lang="en-US" sz="2100" dirty="0"/>
              <a:t> &lt;a </a:t>
            </a:r>
            <a:r>
              <a:rPr lang="en-US" sz="2100" b="1" dirty="0"/>
              <a:t>property="</a:t>
            </a:r>
            <a:r>
              <a:rPr lang="en-US" sz="2100" b="1" dirty="0" err="1"/>
              <a:t>url</a:t>
            </a:r>
            <a:r>
              <a:rPr lang="en-US" sz="2100" b="1" dirty="0"/>
              <a:t>" </a:t>
            </a:r>
            <a:r>
              <a:rPr lang="en-US" sz="2100" dirty="0" err="1"/>
              <a:t>href</a:t>
            </a:r>
            <a:r>
              <a:rPr lang="en-US" sz="2100" dirty="0"/>
              <a:t>="http://</a:t>
            </a:r>
            <a:r>
              <a:rPr lang="en-US" sz="2100" dirty="0" err="1" smtClean="0"/>
              <a:t>manu.sporny.org</a:t>
            </a:r>
            <a:r>
              <a:rPr lang="en-US" sz="2100" dirty="0" smtClean="0"/>
              <a:t>/"</a:t>
            </a:r>
            <a:r>
              <a:rPr lang="en-US" sz="2100" dirty="0"/>
              <a:t>&gt;my homepage&lt;/a</a:t>
            </a:r>
            <a:r>
              <a:rPr lang="en-US" sz="2100" dirty="0" smtClean="0"/>
              <a:t>&gt;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&lt;/p</a:t>
            </a:r>
            <a:r>
              <a:rPr lang="en-US" sz="2100" dirty="0" smtClean="0"/>
              <a:t>&gt;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27871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RDFa Lite vs. Microdata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641208" cy="496728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&lt;</a:t>
            </a:r>
            <a:r>
              <a:rPr lang="en-US" sz="2000" dirty="0"/>
              <a:t>p </a:t>
            </a:r>
            <a:r>
              <a:rPr lang="en-US" sz="2000" b="1" dirty="0"/>
              <a:t>vocab="http://</a:t>
            </a:r>
            <a:r>
              <a:rPr lang="en-US" sz="2000" b="1" dirty="0" err="1"/>
              <a:t>schema.org</a:t>
            </a:r>
            <a:r>
              <a:rPr lang="en-US" sz="2000" b="1" dirty="0"/>
              <a:t>/" </a:t>
            </a:r>
            <a:r>
              <a:rPr lang="en-US" sz="2000" b="1" dirty="0" err="1"/>
              <a:t>typeof</a:t>
            </a:r>
            <a:r>
              <a:rPr lang="en-US" sz="2000" b="1" dirty="0"/>
              <a:t>="Person"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 My name is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/>
              <a:t>property="name"</a:t>
            </a:r>
            <a:r>
              <a:rPr lang="en-US" sz="2000" dirty="0"/>
              <a:t>&gt;Manu </a:t>
            </a:r>
            <a:r>
              <a:rPr lang="en-US" sz="2000" dirty="0" err="1"/>
              <a:t>Sporny</a:t>
            </a:r>
            <a:r>
              <a:rPr lang="en-US" sz="2000" dirty="0"/>
              <a:t>&lt;/span&gt;</a:t>
            </a:r>
          </a:p>
          <a:p>
            <a:pPr marL="0" indent="0">
              <a:buNone/>
            </a:pPr>
            <a:r>
              <a:rPr lang="en-US" sz="2000" dirty="0"/>
              <a:t> and you can give me a ring via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/>
              <a:t>property="telephone"</a:t>
            </a:r>
            <a:r>
              <a:rPr lang="en-US" sz="2000" dirty="0"/>
              <a:t>&gt;1-800-555-0199&lt;/span</a:t>
            </a:r>
            <a:r>
              <a:rPr lang="en-US" sz="2000" dirty="0" smtClean="0"/>
              <a:t>&gt; or </a:t>
            </a:r>
            <a:r>
              <a:rPr lang="en-US" sz="2000" dirty="0"/>
              <a:t>visit </a:t>
            </a:r>
          </a:p>
          <a:p>
            <a:pPr marL="0" indent="0">
              <a:buNone/>
            </a:pPr>
            <a:r>
              <a:rPr lang="en-US" sz="2000" dirty="0"/>
              <a:t> &lt;a </a:t>
            </a:r>
            <a:r>
              <a:rPr lang="en-US" sz="2000" b="1" dirty="0"/>
              <a:t>property="</a:t>
            </a:r>
            <a:r>
              <a:rPr lang="en-US" sz="2000" b="1" dirty="0" err="1"/>
              <a:t>url</a:t>
            </a:r>
            <a:r>
              <a:rPr lang="en-US" sz="2000" b="1" dirty="0"/>
              <a:t>" </a:t>
            </a:r>
            <a:r>
              <a:rPr lang="en-US" sz="2000" dirty="0" err="1"/>
              <a:t>href</a:t>
            </a:r>
            <a:r>
              <a:rPr lang="en-US" sz="2000" dirty="0"/>
              <a:t>="http://</a:t>
            </a:r>
            <a:r>
              <a:rPr lang="en-US" sz="2000" dirty="0" err="1" smtClean="0"/>
              <a:t>manu.sporny.org</a:t>
            </a:r>
            <a:r>
              <a:rPr lang="en-US" sz="2000" dirty="0" smtClean="0"/>
              <a:t>/"</a:t>
            </a:r>
            <a:r>
              <a:rPr lang="en-US" sz="2000" dirty="0"/>
              <a:t>&gt;my homepage&lt;/a</a:t>
            </a:r>
            <a:r>
              <a:rPr lang="en-US" sz="2000" dirty="0" smtClean="0"/>
              <a:t>&gt;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&lt;/p</a:t>
            </a:r>
            <a:r>
              <a:rPr lang="en-US" sz="2000" dirty="0" smtClean="0"/>
              <a:t>&gt;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/>
              <a:t>&lt;p </a:t>
            </a:r>
            <a:r>
              <a:rPr lang="en-US" sz="2000" b="1" dirty="0" err="1" smtClean="0"/>
              <a:t>itemscope</a:t>
            </a:r>
            <a:r>
              <a:rPr lang="en-US" sz="2000" dirty="0" smtClean="0"/>
              <a:t> </a:t>
            </a:r>
            <a:r>
              <a:rPr lang="en-US" sz="2000" b="1" dirty="0" err="1" smtClean="0"/>
              <a:t>itemtype</a:t>
            </a:r>
            <a:r>
              <a:rPr lang="en-US" sz="2000" b="1" dirty="0" smtClean="0"/>
              <a:t>=</a:t>
            </a:r>
            <a:r>
              <a:rPr lang="en-US" sz="2000" b="1" dirty="0"/>
              <a:t>"</a:t>
            </a:r>
            <a:r>
              <a:rPr lang="en-US" sz="2000" b="1" dirty="0" smtClean="0"/>
              <a:t>http://</a:t>
            </a:r>
            <a:r>
              <a:rPr lang="en-US" sz="2000" b="1" dirty="0" err="1" smtClean="0"/>
              <a:t>schema.org</a:t>
            </a:r>
            <a:r>
              <a:rPr lang="en-US" sz="2000" b="1" dirty="0" smtClean="0"/>
              <a:t>/Person</a:t>
            </a:r>
            <a:r>
              <a:rPr lang="en-US" sz="2000" b="1" dirty="0"/>
              <a:t>"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 My name is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 err="1" smtClean="0"/>
              <a:t>itemprop</a:t>
            </a:r>
            <a:r>
              <a:rPr lang="en-US" sz="2000" b="1" dirty="0" smtClean="0"/>
              <a:t>=</a:t>
            </a:r>
            <a:r>
              <a:rPr lang="en-US" sz="2000" b="1" dirty="0"/>
              <a:t>"name"</a:t>
            </a:r>
            <a:r>
              <a:rPr lang="en-US" sz="2000" dirty="0"/>
              <a:t>&gt;Manu </a:t>
            </a:r>
            <a:r>
              <a:rPr lang="en-US" sz="2000" dirty="0" err="1"/>
              <a:t>Sporny</a:t>
            </a:r>
            <a:r>
              <a:rPr lang="en-US" sz="2000" dirty="0"/>
              <a:t>&lt;/span&gt;</a:t>
            </a:r>
          </a:p>
          <a:p>
            <a:pPr marL="0" indent="0">
              <a:buNone/>
            </a:pPr>
            <a:r>
              <a:rPr lang="en-US" sz="2000" dirty="0"/>
              <a:t> and you can give me a ring via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 err="1" smtClean="0"/>
              <a:t>itemprop</a:t>
            </a:r>
            <a:r>
              <a:rPr lang="en-US" sz="2000" b="1" dirty="0" smtClean="0"/>
              <a:t>=</a:t>
            </a:r>
            <a:r>
              <a:rPr lang="en-US" sz="2000" b="1" dirty="0"/>
              <a:t>"telephone"</a:t>
            </a:r>
            <a:r>
              <a:rPr lang="en-US" sz="2000" dirty="0"/>
              <a:t>&gt;1-800-555-0199&lt;/span&gt; or visit </a:t>
            </a:r>
          </a:p>
          <a:p>
            <a:pPr marL="0" indent="0">
              <a:buNone/>
            </a:pPr>
            <a:r>
              <a:rPr lang="en-US" sz="2000" dirty="0"/>
              <a:t> &lt;a </a:t>
            </a:r>
            <a:r>
              <a:rPr lang="en-US" sz="2000" b="1" dirty="0" err="1" smtClean="0"/>
              <a:t>itemprop</a:t>
            </a:r>
            <a:r>
              <a:rPr lang="en-US" sz="2000" b="1" dirty="0" smtClean="0"/>
              <a:t>=</a:t>
            </a:r>
            <a:r>
              <a:rPr lang="en-US" sz="2000" b="1" dirty="0"/>
              <a:t>"</a:t>
            </a:r>
            <a:r>
              <a:rPr lang="en-US" sz="2000" b="1" dirty="0" err="1"/>
              <a:t>url</a:t>
            </a:r>
            <a:r>
              <a:rPr lang="en-US" sz="2000" b="1" dirty="0"/>
              <a:t>" </a:t>
            </a:r>
            <a:r>
              <a:rPr lang="en-US" sz="2000" dirty="0" err="1"/>
              <a:t>href</a:t>
            </a:r>
            <a:r>
              <a:rPr lang="en-US" sz="2000" dirty="0"/>
              <a:t>="http://</a:t>
            </a:r>
            <a:r>
              <a:rPr lang="en-US" sz="2000" dirty="0" err="1"/>
              <a:t>manu.sporny.org</a:t>
            </a:r>
            <a:r>
              <a:rPr lang="en-US" sz="2000" dirty="0"/>
              <a:t>/"&gt;my homepage&lt;/a&gt;</a:t>
            </a:r>
          </a:p>
          <a:p>
            <a:pPr marL="0" indent="0">
              <a:buNone/>
            </a:pPr>
            <a:r>
              <a:rPr lang="en-US" sz="2000" dirty="0"/>
              <a:t>&lt;/p</a:t>
            </a:r>
            <a:r>
              <a:rPr lang="en-US" sz="2000" dirty="0" smtClean="0"/>
              <a:t>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082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RDFa Lite example: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641208" cy="496728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The</a:t>
            </a:r>
            <a:r>
              <a:rPr lang="en-US" sz="3200" i="1" dirty="0" smtClean="0"/>
              <a:t> resource </a:t>
            </a:r>
            <a:r>
              <a:rPr lang="en-US" sz="3200" dirty="0" smtClean="0"/>
              <a:t>attribute gives an object value (URL) and the </a:t>
            </a:r>
            <a:r>
              <a:rPr lang="en-US" sz="3200" i="1" dirty="0" smtClean="0"/>
              <a:t>prefix</a:t>
            </a:r>
            <a:r>
              <a:rPr lang="en-US" sz="3200" dirty="0" smtClean="0"/>
              <a:t> attribute </a:t>
            </a:r>
            <a:r>
              <a:rPr lang="en-US" sz="3200" dirty="0"/>
              <a:t>e</a:t>
            </a:r>
            <a:r>
              <a:rPr lang="en-US" sz="3200" dirty="0" smtClean="0"/>
              <a:t>ases mixing vocabularies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lnSpc>
                <a:spcPts val="2720"/>
              </a:lnSpc>
              <a:buNone/>
            </a:pPr>
            <a:r>
              <a:rPr lang="en-US" sz="2400" dirty="0" smtClean="0"/>
              <a:t>&lt;</a:t>
            </a:r>
            <a:r>
              <a:rPr lang="en-US" sz="2400" dirty="0"/>
              <a:t>p </a:t>
            </a:r>
            <a:r>
              <a:rPr lang="en-US" sz="2400" b="1" dirty="0"/>
              <a:t>vocab</a:t>
            </a:r>
            <a:r>
              <a:rPr lang="en-US" sz="2400" b="1" dirty="0" smtClean="0"/>
              <a:t>=</a:t>
            </a:r>
            <a:r>
              <a:rPr lang="en-US" sz="2400" b="1" dirty="0"/>
              <a:t>"</a:t>
            </a:r>
            <a:r>
              <a:rPr lang="en-US" sz="2400" b="1" dirty="0" smtClean="0">
                <a:hlinkClick r:id="rId2"/>
              </a:rPr>
              <a:t>http</a:t>
            </a:r>
            <a:r>
              <a:rPr lang="en-US" sz="2400" b="1" dirty="0">
                <a:hlinkClick r:id="rId2"/>
              </a:rPr>
              <a:t>://schema.org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/>
              <a:t>"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smtClean="0"/>
              <a:t>     </a:t>
            </a:r>
            <a:r>
              <a:rPr lang="en-US" sz="2400" b="1" dirty="0" err="1" smtClean="0"/>
              <a:t>typeof</a:t>
            </a:r>
            <a:r>
              <a:rPr lang="en-US" sz="2400" b="1" dirty="0"/>
              <a:t>="</a:t>
            </a:r>
            <a:r>
              <a:rPr lang="en-US" sz="2400" b="1" dirty="0" smtClean="0"/>
              <a:t>Person</a:t>
            </a:r>
            <a:r>
              <a:rPr lang="en-US" sz="2400" b="1" dirty="0"/>
              <a:t>"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  resource=</a:t>
            </a:r>
            <a:r>
              <a:rPr lang="en-US" sz="2400" b="1" dirty="0"/>
              <a:t>"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://manu.sporny.org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b="1" dirty="0"/>
              <a:t>"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  prefix</a:t>
            </a:r>
            <a:r>
              <a:rPr lang="en-US" sz="2400" b="1" dirty="0"/>
              <a:t>="</a:t>
            </a:r>
            <a:r>
              <a:rPr lang="en-US" sz="2400" b="1" dirty="0" err="1"/>
              <a:t>ov:http</a:t>
            </a:r>
            <a:r>
              <a:rPr lang="en-US" sz="2400" b="1" dirty="0"/>
              <a:t>://</a:t>
            </a:r>
            <a:r>
              <a:rPr lang="en-US" sz="2400" b="1" dirty="0" err="1"/>
              <a:t>open.vocab.org</a:t>
            </a:r>
            <a:r>
              <a:rPr lang="en-US" sz="2400" b="1" dirty="0"/>
              <a:t>/terms</a:t>
            </a:r>
            <a:r>
              <a:rPr lang="en-US" sz="2400" b="1" dirty="0" smtClean="0"/>
              <a:t>/</a:t>
            </a:r>
            <a:r>
              <a:rPr lang="en-US" sz="2400" b="1" dirty="0"/>
              <a:t>"</a:t>
            </a:r>
            <a:r>
              <a:rPr lang="en-US" sz="2400" b="1" dirty="0" smtClean="0"/>
              <a:t> </a:t>
            </a:r>
            <a:r>
              <a:rPr lang="en-US" sz="2400" dirty="0" smtClean="0"/>
              <a:t>&gt;</a:t>
            </a:r>
          </a:p>
          <a:p>
            <a:pPr marL="0" indent="0">
              <a:lnSpc>
                <a:spcPts val="2720"/>
              </a:lnSpc>
              <a:buNone/>
            </a:pPr>
            <a:r>
              <a:rPr lang="en-US" sz="2400" dirty="0" smtClean="0"/>
              <a:t>  My </a:t>
            </a:r>
            <a:r>
              <a:rPr lang="en-US" sz="2400" dirty="0"/>
              <a:t>favorite animal is the </a:t>
            </a:r>
            <a:br>
              <a:rPr lang="en-US" sz="2400" dirty="0"/>
            </a:br>
            <a:r>
              <a:rPr lang="en-US" sz="2400" dirty="0" smtClean="0"/>
              <a:t>    &lt;</a:t>
            </a:r>
            <a:r>
              <a:rPr lang="en-US" sz="2400" dirty="0"/>
              <a:t>span </a:t>
            </a:r>
            <a:r>
              <a:rPr lang="en-US" sz="2400" b="1" dirty="0"/>
              <a:t>property="</a:t>
            </a:r>
            <a:r>
              <a:rPr lang="en-US" sz="2400" b="1" dirty="0" err="1"/>
              <a:t>ov:preferredAnimal</a:t>
            </a:r>
            <a:r>
              <a:rPr lang="en-US" sz="2400" b="1" dirty="0"/>
              <a:t>"</a:t>
            </a:r>
            <a:r>
              <a:rPr lang="en-US" sz="2400" dirty="0"/>
              <a:t>&gt;Liger&lt;/span&gt;</a:t>
            </a:r>
          </a:p>
          <a:p>
            <a:pPr marL="0" indent="0">
              <a:lnSpc>
                <a:spcPts val="2720"/>
              </a:lnSpc>
              <a:buNone/>
            </a:pPr>
            <a:r>
              <a:rPr lang="en-US" sz="2400" dirty="0" smtClean="0"/>
              <a:t>&lt;</a:t>
            </a:r>
            <a:r>
              <a:rPr lang="en-US" sz="2400" dirty="0"/>
              <a:t>/p</a:t>
            </a:r>
            <a:r>
              <a:rPr lang="en-US" sz="2400" dirty="0" smtClean="0"/>
              <a:t>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13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One advantage of Microdata markup was it was simpler than RDFa</a:t>
            </a:r>
          </a:p>
          <a:p>
            <a:pPr>
              <a:defRPr/>
            </a:pPr>
            <a:r>
              <a:rPr lang="en-US" sz="3200" dirty="0" smtClean="0"/>
              <a:t>RDFa Lite offers the same simplicity</a:t>
            </a:r>
          </a:p>
          <a:p>
            <a:pPr>
              <a:defRPr/>
            </a:pPr>
            <a:r>
              <a:rPr lang="en-US" sz="3200" dirty="0" smtClean="0"/>
              <a:t>But with two advantages:</a:t>
            </a:r>
          </a:p>
          <a:p>
            <a:pPr marL="576263" lvl="1" indent="-236538">
              <a:defRPr/>
            </a:pPr>
            <a:r>
              <a:rPr lang="en-US" sz="3000" dirty="0" smtClean="0"/>
              <a:t>You can add statements in other RDF vocabularies</a:t>
            </a:r>
          </a:p>
          <a:p>
            <a:pPr marL="576263" lvl="1" indent="-236538">
              <a:defRPr/>
            </a:pPr>
            <a:r>
              <a:rPr lang="en-US" sz="3000" dirty="0" smtClean="0"/>
              <a:t>You can take advantage of more complex RDFa markup features if and when needed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3536</TotalTime>
  <Words>438</Words>
  <Application>Microsoft Macintosh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Capsules</vt:lpstr>
      <vt:lpstr>RDFa Lite</vt:lpstr>
      <vt:lpstr>What is RDFa Lite?</vt:lpstr>
      <vt:lpstr>RDFa Lite example</vt:lpstr>
      <vt:lpstr>RDFa Lite vs. Microdata</vt:lpstr>
      <vt:lpstr>RDFa Lite example: resource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154</cp:revision>
  <cp:lastPrinted>2013-04-22T19:33:07Z</cp:lastPrinted>
  <dcterms:created xsi:type="dcterms:W3CDTF">2004-05-04T16:01:26Z</dcterms:created>
  <dcterms:modified xsi:type="dcterms:W3CDTF">2013-04-24T03:11:33Z</dcterms:modified>
</cp:coreProperties>
</file>