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0" r:id="rId3"/>
    <p:sldId id="275" r:id="rId4"/>
    <p:sldId id="261" r:id="rId5"/>
    <p:sldId id="262" r:id="rId6"/>
    <p:sldId id="263" r:id="rId7"/>
    <p:sldId id="277" r:id="rId8"/>
    <p:sldId id="264" r:id="rId9"/>
    <p:sldId id="276" r:id="rId10"/>
    <p:sldId id="266" r:id="rId11"/>
    <p:sldId id="267" r:id="rId12"/>
    <p:sldId id="268" r:id="rId13"/>
    <p:sldId id="269" r:id="rId14"/>
    <p:sldId id="272" r:id="rId15"/>
    <p:sldId id="295" r:id="rId16"/>
    <p:sldId id="271" r:id="rId17"/>
    <p:sldId id="278" r:id="rId18"/>
    <p:sldId id="273" r:id="rId19"/>
    <p:sldId id="282" r:id="rId20"/>
    <p:sldId id="283" r:id="rId21"/>
    <p:sldId id="274" r:id="rId22"/>
    <p:sldId id="280" r:id="rId23"/>
    <p:sldId id="284" r:id="rId24"/>
    <p:sldId id="285" r:id="rId25"/>
    <p:sldId id="286" r:id="rId26"/>
    <p:sldId id="294" r:id="rId27"/>
    <p:sldId id="297" r:id="rId28"/>
    <p:sldId id="288" r:id="rId29"/>
    <p:sldId id="289" r:id="rId30"/>
    <p:sldId id="290" r:id="rId31"/>
    <p:sldId id="291" r:id="rId32"/>
    <p:sldId id="292" r:id="rId33"/>
    <p:sldId id="281" r:id="rId34"/>
    <p:sldId id="287" r:id="rId35"/>
    <p:sldId id="296" r:id="rId3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Functions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59" y="1600200"/>
            <a:ext cx="8042041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in general, when we want to call a function, we use the following format: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resultValue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functionName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(argument1, argument2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6030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Writing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That’s great, but where do functions come from?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0355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Making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Say we have the following code to find the maximum of a list: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max =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if item &gt; max: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	max =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And we want to be able to use it over and over.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7212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24555"/>
            <a:ext cx="8042040" cy="85165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Making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973611" y="2393247"/>
            <a:ext cx="6054640" cy="292946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in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&gt; max: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max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23029" y="2777067"/>
            <a:ext cx="450582" cy="1834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3999" y="2666999"/>
            <a:ext cx="18203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is the keyword for defining a function in python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688161" y="2215444"/>
            <a:ext cx="211667" cy="4515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0222" y="1580444"/>
            <a:ext cx="301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is the name of the function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84775" y="2240845"/>
            <a:ext cx="211667" cy="4515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4220" y="1552223"/>
            <a:ext cx="348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myList</a:t>
            </a:r>
            <a:r>
              <a:rPr lang="en-US" dirty="0" smtClean="0"/>
              <a:t> is the list we are finding the max of.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3372555" y="4859872"/>
            <a:ext cx="286443" cy="508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9828" y="5531557"/>
            <a:ext cx="3548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‘return’ is how the function knows what to send back to the main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8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Life Cycle of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83443" y="1449964"/>
            <a:ext cx="4684889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5" name="TextShape 2"/>
          <p:cNvSpPr txBox="1"/>
          <p:nvPr/>
        </p:nvSpPr>
        <p:spPr>
          <a:xfrm>
            <a:off x="4191000" y="3137303"/>
            <a:ext cx="4501444" cy="27008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in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&gt; max: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max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4" name="Bent-Up Arrow 3"/>
          <p:cNvSpPr/>
          <p:nvPr/>
        </p:nvSpPr>
        <p:spPr>
          <a:xfrm flipV="1">
            <a:off x="4374444" y="2808111"/>
            <a:ext cx="1877752" cy="47977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1733" y="1961445"/>
            <a:ext cx="32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someList</a:t>
            </a:r>
            <a:r>
              <a:rPr lang="en-US" dirty="0" smtClean="0"/>
              <a:t> gets renamed my list and this code is run</a:t>
            </a:r>
            <a:endParaRPr lang="en-US" dirty="0"/>
          </a:p>
        </p:txBody>
      </p:sp>
      <p:sp>
        <p:nvSpPr>
          <p:cNvPr id="8" name="Bent-Up Arrow 7"/>
          <p:cNvSpPr/>
          <p:nvPr/>
        </p:nvSpPr>
        <p:spPr>
          <a:xfrm flipH="1">
            <a:off x="423333" y="3137304"/>
            <a:ext cx="4135529" cy="2436586"/>
          </a:xfrm>
          <a:prstGeom prst="bentUpArrow">
            <a:avLst>
              <a:gd name="adj1" fmla="val 11680"/>
              <a:gd name="adj2" fmla="val 17182"/>
              <a:gd name="adj3" fmla="val 273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11110" y="5838167"/>
            <a:ext cx="314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Whatever was in max gets stored in </a:t>
            </a:r>
            <a:r>
              <a:rPr lang="en-US" dirty="0" err="1" smtClean="0"/>
              <a:t>maxNum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4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Calling Functions Multiple Times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83443" y="1238299"/>
            <a:ext cx="488244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otherList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= [8, 9, 10]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otherNum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5" name="TextShape 2"/>
          <p:cNvSpPr txBox="1"/>
          <p:nvPr/>
        </p:nvSpPr>
        <p:spPr>
          <a:xfrm>
            <a:off x="4558861" y="2608129"/>
            <a:ext cx="4501444" cy="27008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16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 max(</a:t>
            </a: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item in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item &gt;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: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return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4" name="Bent-Up Arrow 3"/>
          <p:cNvSpPr/>
          <p:nvPr/>
        </p:nvSpPr>
        <p:spPr>
          <a:xfrm flipV="1">
            <a:off x="4374444" y="2596446"/>
            <a:ext cx="1877752" cy="265683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67109" y="1720168"/>
            <a:ext cx="32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someList</a:t>
            </a:r>
            <a:r>
              <a:rPr lang="en-US" dirty="0" smtClean="0"/>
              <a:t> gets renamed </a:t>
            </a:r>
            <a:r>
              <a:rPr lang="en-US" dirty="0" err="1" smtClean="0"/>
              <a:t>myList</a:t>
            </a:r>
            <a:r>
              <a:rPr lang="en-US" dirty="0" smtClean="0"/>
              <a:t> and this code is run</a:t>
            </a:r>
            <a:endParaRPr lang="en-US" dirty="0"/>
          </a:p>
        </p:txBody>
      </p:sp>
      <p:sp>
        <p:nvSpPr>
          <p:cNvPr id="8" name="Bent-Up Arrow 7"/>
          <p:cNvSpPr/>
          <p:nvPr/>
        </p:nvSpPr>
        <p:spPr>
          <a:xfrm flipH="1">
            <a:off x="705552" y="2925639"/>
            <a:ext cx="4261557" cy="1251252"/>
          </a:xfrm>
          <a:prstGeom prst="bentUpArrow">
            <a:avLst>
              <a:gd name="adj1" fmla="val 11680"/>
              <a:gd name="adj2" fmla="val 17182"/>
              <a:gd name="adj3" fmla="val 273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6693" y="3340502"/>
            <a:ext cx="314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Whatever was in max gets stored in </a:t>
            </a:r>
            <a:r>
              <a:rPr lang="en-US" dirty="0" err="1" smtClean="0"/>
              <a:t>maxNum</a:t>
            </a:r>
            <a:endParaRPr lang="en-US" dirty="0"/>
          </a:p>
        </p:txBody>
      </p:sp>
      <p:sp>
        <p:nvSpPr>
          <p:cNvPr id="10" name="TextShape 2"/>
          <p:cNvSpPr txBox="1"/>
          <p:nvPr/>
        </p:nvSpPr>
        <p:spPr>
          <a:xfrm>
            <a:off x="5170798" y="4919529"/>
            <a:ext cx="3154758" cy="18255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16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 max(</a:t>
            </a: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item in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item &gt;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: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return 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endParaRPr lang="en-US" sz="16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2" name="Bent-Up Arrow 1"/>
          <p:cNvSpPr/>
          <p:nvPr/>
        </p:nvSpPr>
        <p:spPr>
          <a:xfrm flipV="1">
            <a:off x="4811889" y="4913068"/>
            <a:ext cx="2017889" cy="26045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nt-Up Arrow 2"/>
          <p:cNvSpPr/>
          <p:nvPr/>
        </p:nvSpPr>
        <p:spPr>
          <a:xfrm flipH="1">
            <a:off x="818444" y="5065891"/>
            <a:ext cx="4713112" cy="1396997"/>
          </a:xfrm>
          <a:prstGeom prst="bentUpArrow">
            <a:avLst>
              <a:gd name="adj1" fmla="val 12838"/>
              <a:gd name="adj2" fmla="val 22973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00333" y="4148669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time, </a:t>
            </a:r>
            <a:r>
              <a:rPr lang="en-US" dirty="0" err="1" smtClean="0"/>
              <a:t>otherList</a:t>
            </a:r>
            <a:r>
              <a:rPr lang="en-US" dirty="0" smtClean="0"/>
              <a:t> gets copied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93333" y="5581339"/>
            <a:ext cx="238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different max gets copied into </a:t>
            </a:r>
            <a:r>
              <a:rPr lang="en-US" dirty="0" err="1" smtClean="0"/>
              <a:t>otherNum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4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last example, when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gets put into the function, it gets renamed as whatever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argument that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function expects.  So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becomes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Also, a function only knows about the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arguments it’s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given!  Variables from the original program don’t carry over!</a:t>
            </a:r>
          </a:p>
        </p:txBody>
      </p:sp>
    </p:spTree>
    <p:extLst>
      <p:ext uri="{BB962C8B-B14F-4D97-AF65-F5344CB8AC3E}">
        <p14:creationId xmlns:p14="http://schemas.microsoft.com/office/powerpoint/2010/main" val="143330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Scope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83444" y="1313840"/>
            <a:ext cx="4713112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6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maxNum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max(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5" name="TextShape 2"/>
          <p:cNvSpPr txBox="1"/>
          <p:nvPr/>
        </p:nvSpPr>
        <p:spPr>
          <a:xfrm>
            <a:off x="4148666" y="3137303"/>
            <a:ext cx="4769555" cy="27008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in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item &gt; max: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max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878666" y="5277555"/>
            <a:ext cx="1764862" cy="211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4889" y="4612057"/>
            <a:ext cx="189088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though the original program has a variable named b, this function doesn’t know about it!</a:t>
            </a:r>
            <a:endParaRPr lang="en-US" dirty="0"/>
          </a:p>
        </p:txBody>
      </p:sp>
      <p:sp>
        <p:nvSpPr>
          <p:cNvPr id="11" name="Bent-Up Arrow 10"/>
          <p:cNvSpPr/>
          <p:nvPr/>
        </p:nvSpPr>
        <p:spPr>
          <a:xfrm flipV="1">
            <a:off x="4374444" y="2808111"/>
            <a:ext cx="1877752" cy="47977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Scope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concept is called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scope.</a:t>
            </a: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variables given to a function as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arguments and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variables defined inside the function constitute the scope of the function. </a:t>
            </a:r>
          </a:p>
        </p:txBody>
      </p:sp>
    </p:spTree>
    <p:extLst>
      <p:ext uri="{BB962C8B-B14F-4D97-AF65-F5344CB8AC3E}">
        <p14:creationId xmlns:p14="http://schemas.microsoft.com/office/powerpoint/2010/main" val="23916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called average that returns the average of a list.  Then show how you would call this function.</a:t>
            </a:r>
          </a:p>
        </p:txBody>
      </p:sp>
    </p:spTree>
    <p:extLst>
      <p:ext uri="{BB962C8B-B14F-4D97-AF65-F5344CB8AC3E}">
        <p14:creationId xmlns:p14="http://schemas.microsoft.com/office/powerpoint/2010/main" val="14365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Using the tools we have so far, we can easily write code to find the largest number in a list, right?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called average that returns the average of a list.  Then show how you would call this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average(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sum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sum = sum +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sum/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len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esult = average(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396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9605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Functions With Multiple Parameters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order to make a function with multiple parameters, you can simply say: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(parameter1, parameter2):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would call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as follows: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(10, 20)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arameter1 would have the value of 10, and parameter2 would have the value of 20.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parameters always go in order.</a:t>
            </a:r>
          </a:p>
        </p:txBody>
      </p:sp>
    </p:spTree>
    <p:extLst>
      <p:ext uri="{BB962C8B-B14F-4D97-AF65-F5344CB8AC3E}">
        <p14:creationId xmlns:p14="http://schemas.microsoft.com/office/powerpoint/2010/main" val="191913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Life Cycle of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310444" y="1449964"/>
            <a:ext cx="4642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15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esult = sum(a, b)</a:t>
            </a:r>
          </a:p>
        </p:txBody>
      </p:sp>
      <p:sp>
        <p:nvSpPr>
          <p:cNvPr id="5" name="TextShape 2"/>
          <p:cNvSpPr txBox="1"/>
          <p:nvPr/>
        </p:nvSpPr>
        <p:spPr>
          <a:xfrm>
            <a:off x="4248416" y="3783634"/>
            <a:ext cx="4342984" cy="180436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sum(num1, num2):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num1 + num2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5177" y="3019778"/>
            <a:ext cx="32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and b are copied into num1 and num2 respectively.</a:t>
            </a:r>
            <a:endParaRPr lang="en-US" dirty="0"/>
          </a:p>
        </p:txBody>
      </p:sp>
      <p:sp>
        <p:nvSpPr>
          <p:cNvPr id="8" name="Bent-Up Arrow 7"/>
          <p:cNvSpPr/>
          <p:nvPr/>
        </p:nvSpPr>
        <p:spPr>
          <a:xfrm flipH="1">
            <a:off x="423333" y="3137304"/>
            <a:ext cx="4135528" cy="1519363"/>
          </a:xfrm>
          <a:prstGeom prst="bentUpArrow">
            <a:avLst>
              <a:gd name="adj1" fmla="val 11680"/>
              <a:gd name="adj2" fmla="val 17182"/>
              <a:gd name="adj3" fmla="val 273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0665" y="5146673"/>
            <a:ext cx="314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um1+num2 gets returned into result.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50444" y="3019778"/>
            <a:ext cx="3019778" cy="1030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43111" y="3019778"/>
            <a:ext cx="3753556" cy="1030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66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661631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that takes two lists as arguments and finds the sum of both lists.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example: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[3, 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esult =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sumTwoLists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print(result)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 18</a:t>
            </a:r>
          </a:p>
        </p:txBody>
      </p:sp>
    </p:spTree>
    <p:extLst>
      <p:ext uri="{BB962C8B-B14F-4D97-AF65-F5344CB8AC3E}">
        <p14:creationId xmlns:p14="http://schemas.microsoft.com/office/powerpoint/2010/main" val="128492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661631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that takes two lists as arguments and finds the sum of both lists.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sumTwoLists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(list1, list2):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sum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list1: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sum = sum +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list2: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sum = sum +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sum</a:t>
            </a:r>
          </a:p>
        </p:txBody>
      </p:sp>
    </p:spTree>
    <p:extLst>
      <p:ext uri="{BB962C8B-B14F-4D97-AF65-F5344CB8AC3E}">
        <p14:creationId xmlns:p14="http://schemas.microsoft.com/office/powerpoint/2010/main" val="241218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661631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Note: Functions can call each other!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sumTwoLists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(list1, list2):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sum(list1) + sum(list2)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sum(list1):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sum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for item in list1: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	sum = sum +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sum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6526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661631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Note: Functions can call each other!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[4, 5, 6]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esult =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sumTwoLists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otherList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40110" y="4523005"/>
            <a:ext cx="3316112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sum(list1):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sum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for item in list1: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sum = sum +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return sum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5398" y="2825180"/>
            <a:ext cx="410860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595959"/>
                </a:solidFill>
                <a:latin typeface="News Gothic MT"/>
              </a:rPr>
              <a:t>sumTwoLists</a:t>
            </a:r>
            <a:r>
              <a:rPr lang="en-US" dirty="0">
                <a:solidFill>
                  <a:srgbClr val="595959"/>
                </a:solidFill>
                <a:latin typeface="News Gothic MT"/>
              </a:rPr>
              <a:t>(list1, list2):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	return sum(</a:t>
            </a:r>
            <a:r>
              <a:rPr lang="en-US" dirty="0" smtClean="0">
                <a:solidFill>
                  <a:srgbClr val="595959"/>
                </a:solidFill>
                <a:latin typeface="News Gothic MT"/>
              </a:rPr>
              <a:t>list1) + sum(list2</a:t>
            </a:r>
            <a:r>
              <a:rPr lang="en-US" dirty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626556" y="2314222"/>
            <a:ext cx="3541888" cy="1411111"/>
          </a:xfrm>
          <a:custGeom>
            <a:avLst/>
            <a:gdLst>
              <a:gd name="connsiteX0" fmla="*/ 0 w 3541888"/>
              <a:gd name="connsiteY0" fmla="*/ 1411111 h 1411111"/>
              <a:gd name="connsiteX1" fmla="*/ 0 w 3541888"/>
              <a:gd name="connsiteY1" fmla="*/ 1411111 h 1411111"/>
              <a:gd name="connsiteX2" fmla="*/ 84666 w 3541888"/>
              <a:gd name="connsiteY2" fmla="*/ 1312334 h 1411111"/>
              <a:gd name="connsiteX3" fmla="*/ 141111 w 3541888"/>
              <a:gd name="connsiteY3" fmla="*/ 1227667 h 1411111"/>
              <a:gd name="connsiteX4" fmla="*/ 155222 w 3541888"/>
              <a:gd name="connsiteY4" fmla="*/ 1171222 h 1411111"/>
              <a:gd name="connsiteX5" fmla="*/ 183444 w 3541888"/>
              <a:gd name="connsiteY5" fmla="*/ 1128889 h 1411111"/>
              <a:gd name="connsiteX6" fmla="*/ 211666 w 3541888"/>
              <a:gd name="connsiteY6" fmla="*/ 1072445 h 1411111"/>
              <a:gd name="connsiteX7" fmla="*/ 239888 w 3541888"/>
              <a:gd name="connsiteY7" fmla="*/ 1030111 h 1411111"/>
              <a:gd name="connsiteX8" fmla="*/ 254000 w 3541888"/>
              <a:gd name="connsiteY8" fmla="*/ 987778 h 1411111"/>
              <a:gd name="connsiteX9" fmla="*/ 310444 w 3541888"/>
              <a:gd name="connsiteY9" fmla="*/ 903111 h 1411111"/>
              <a:gd name="connsiteX10" fmla="*/ 366888 w 3541888"/>
              <a:gd name="connsiteY10" fmla="*/ 818445 h 1411111"/>
              <a:gd name="connsiteX11" fmla="*/ 381000 w 3541888"/>
              <a:gd name="connsiteY11" fmla="*/ 776111 h 1411111"/>
              <a:gd name="connsiteX12" fmla="*/ 451555 w 3541888"/>
              <a:gd name="connsiteY12" fmla="*/ 677334 h 1411111"/>
              <a:gd name="connsiteX13" fmla="*/ 493888 w 3541888"/>
              <a:gd name="connsiteY13" fmla="*/ 663222 h 1411111"/>
              <a:gd name="connsiteX14" fmla="*/ 592666 w 3541888"/>
              <a:gd name="connsiteY14" fmla="*/ 536222 h 1411111"/>
              <a:gd name="connsiteX15" fmla="*/ 677333 w 3541888"/>
              <a:gd name="connsiteY15" fmla="*/ 479778 h 1411111"/>
              <a:gd name="connsiteX16" fmla="*/ 719666 w 3541888"/>
              <a:gd name="connsiteY16" fmla="*/ 465667 h 1411111"/>
              <a:gd name="connsiteX17" fmla="*/ 818444 w 3541888"/>
              <a:gd name="connsiteY17" fmla="*/ 381000 h 1411111"/>
              <a:gd name="connsiteX18" fmla="*/ 860777 w 3541888"/>
              <a:gd name="connsiteY18" fmla="*/ 366889 h 1411111"/>
              <a:gd name="connsiteX19" fmla="*/ 889000 w 3541888"/>
              <a:gd name="connsiteY19" fmla="*/ 338667 h 1411111"/>
              <a:gd name="connsiteX20" fmla="*/ 987777 w 3541888"/>
              <a:gd name="connsiteY20" fmla="*/ 282222 h 1411111"/>
              <a:gd name="connsiteX21" fmla="*/ 1058333 w 3541888"/>
              <a:gd name="connsiteY21" fmla="*/ 254000 h 1411111"/>
              <a:gd name="connsiteX22" fmla="*/ 1157111 w 3541888"/>
              <a:gd name="connsiteY22" fmla="*/ 183445 h 1411111"/>
              <a:gd name="connsiteX23" fmla="*/ 1199444 w 3541888"/>
              <a:gd name="connsiteY23" fmla="*/ 169334 h 1411111"/>
              <a:gd name="connsiteX24" fmla="*/ 1312333 w 3541888"/>
              <a:gd name="connsiteY24" fmla="*/ 112889 h 1411111"/>
              <a:gd name="connsiteX25" fmla="*/ 1411111 w 3541888"/>
              <a:gd name="connsiteY25" fmla="*/ 84667 h 1411111"/>
              <a:gd name="connsiteX26" fmla="*/ 1467555 w 3541888"/>
              <a:gd name="connsiteY26" fmla="*/ 56445 h 1411111"/>
              <a:gd name="connsiteX27" fmla="*/ 1636888 w 3541888"/>
              <a:gd name="connsiteY27" fmla="*/ 28222 h 1411111"/>
              <a:gd name="connsiteX28" fmla="*/ 1933222 w 3541888"/>
              <a:gd name="connsiteY28" fmla="*/ 0 h 1411111"/>
              <a:gd name="connsiteX29" fmla="*/ 2582333 w 3541888"/>
              <a:gd name="connsiteY29" fmla="*/ 14111 h 1411111"/>
              <a:gd name="connsiteX30" fmla="*/ 2794000 w 3541888"/>
              <a:gd name="connsiteY30" fmla="*/ 42334 h 1411111"/>
              <a:gd name="connsiteX31" fmla="*/ 2836333 w 3541888"/>
              <a:gd name="connsiteY31" fmla="*/ 56445 h 1411111"/>
              <a:gd name="connsiteX32" fmla="*/ 2935111 w 3541888"/>
              <a:gd name="connsiteY32" fmla="*/ 84667 h 1411111"/>
              <a:gd name="connsiteX33" fmla="*/ 3005666 w 3541888"/>
              <a:gd name="connsiteY33" fmla="*/ 112889 h 1411111"/>
              <a:gd name="connsiteX34" fmla="*/ 3118555 w 3541888"/>
              <a:gd name="connsiteY34" fmla="*/ 169334 h 1411111"/>
              <a:gd name="connsiteX35" fmla="*/ 3203222 w 3541888"/>
              <a:gd name="connsiteY35" fmla="*/ 225778 h 1411111"/>
              <a:gd name="connsiteX36" fmla="*/ 3287888 w 3541888"/>
              <a:gd name="connsiteY36" fmla="*/ 282222 h 1411111"/>
              <a:gd name="connsiteX37" fmla="*/ 3344333 w 3541888"/>
              <a:gd name="connsiteY37" fmla="*/ 310445 h 1411111"/>
              <a:gd name="connsiteX38" fmla="*/ 3443111 w 3541888"/>
              <a:gd name="connsiteY38" fmla="*/ 352778 h 1411111"/>
              <a:gd name="connsiteX39" fmla="*/ 3513666 w 3541888"/>
              <a:gd name="connsiteY39" fmla="*/ 423334 h 1411111"/>
              <a:gd name="connsiteX40" fmla="*/ 3541888 w 3541888"/>
              <a:gd name="connsiteY40" fmla="*/ 465667 h 1411111"/>
              <a:gd name="connsiteX41" fmla="*/ 3541888 w 3541888"/>
              <a:gd name="connsiteY41" fmla="*/ 465667 h 141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41888" h="1411111">
                <a:moveTo>
                  <a:pt x="0" y="1411111"/>
                </a:moveTo>
                <a:lnTo>
                  <a:pt x="0" y="1411111"/>
                </a:lnTo>
                <a:cubicBezTo>
                  <a:pt x="28222" y="1378185"/>
                  <a:pt x="58225" y="1346707"/>
                  <a:pt x="84666" y="1312334"/>
                </a:cubicBezTo>
                <a:cubicBezTo>
                  <a:pt x="105347" y="1285449"/>
                  <a:pt x="141111" y="1227667"/>
                  <a:pt x="141111" y="1227667"/>
                </a:cubicBezTo>
                <a:cubicBezTo>
                  <a:pt x="145815" y="1208852"/>
                  <a:pt x="147582" y="1189048"/>
                  <a:pt x="155222" y="1171222"/>
                </a:cubicBezTo>
                <a:cubicBezTo>
                  <a:pt x="161903" y="1155634"/>
                  <a:pt x="175030" y="1143614"/>
                  <a:pt x="183444" y="1128889"/>
                </a:cubicBezTo>
                <a:cubicBezTo>
                  <a:pt x="193880" y="1110625"/>
                  <a:pt x="201230" y="1090709"/>
                  <a:pt x="211666" y="1072445"/>
                </a:cubicBezTo>
                <a:cubicBezTo>
                  <a:pt x="220080" y="1057720"/>
                  <a:pt x="232303" y="1045280"/>
                  <a:pt x="239888" y="1030111"/>
                </a:cubicBezTo>
                <a:cubicBezTo>
                  <a:pt x="246540" y="1016807"/>
                  <a:pt x="246776" y="1000781"/>
                  <a:pt x="254000" y="987778"/>
                </a:cubicBezTo>
                <a:cubicBezTo>
                  <a:pt x="270473" y="958128"/>
                  <a:pt x="310444" y="903111"/>
                  <a:pt x="310444" y="903111"/>
                </a:cubicBezTo>
                <a:cubicBezTo>
                  <a:pt x="344964" y="730513"/>
                  <a:pt x="290954" y="894379"/>
                  <a:pt x="366888" y="818445"/>
                </a:cubicBezTo>
                <a:cubicBezTo>
                  <a:pt x="377406" y="807927"/>
                  <a:pt x="374348" y="789415"/>
                  <a:pt x="381000" y="776111"/>
                </a:cubicBezTo>
                <a:cubicBezTo>
                  <a:pt x="388354" y="761403"/>
                  <a:pt x="446076" y="681900"/>
                  <a:pt x="451555" y="677334"/>
                </a:cubicBezTo>
                <a:cubicBezTo>
                  <a:pt x="462982" y="667812"/>
                  <a:pt x="479777" y="667926"/>
                  <a:pt x="493888" y="663222"/>
                </a:cubicBezTo>
                <a:cubicBezTo>
                  <a:pt x="526716" y="613981"/>
                  <a:pt x="546757" y="571929"/>
                  <a:pt x="592666" y="536222"/>
                </a:cubicBezTo>
                <a:cubicBezTo>
                  <a:pt x="619440" y="515398"/>
                  <a:pt x="645155" y="490504"/>
                  <a:pt x="677333" y="479778"/>
                </a:cubicBezTo>
                <a:cubicBezTo>
                  <a:pt x="691444" y="475074"/>
                  <a:pt x="706362" y="472319"/>
                  <a:pt x="719666" y="465667"/>
                </a:cubicBezTo>
                <a:cubicBezTo>
                  <a:pt x="792157" y="429422"/>
                  <a:pt x="737429" y="438869"/>
                  <a:pt x="818444" y="381000"/>
                </a:cubicBezTo>
                <a:cubicBezTo>
                  <a:pt x="830548" y="372354"/>
                  <a:pt x="846666" y="371593"/>
                  <a:pt x="860777" y="366889"/>
                </a:cubicBezTo>
                <a:cubicBezTo>
                  <a:pt x="870185" y="357482"/>
                  <a:pt x="878611" y="346978"/>
                  <a:pt x="889000" y="338667"/>
                </a:cubicBezTo>
                <a:cubicBezTo>
                  <a:pt x="917374" y="315968"/>
                  <a:pt x="955187" y="296706"/>
                  <a:pt x="987777" y="282222"/>
                </a:cubicBezTo>
                <a:cubicBezTo>
                  <a:pt x="1010924" y="271934"/>
                  <a:pt x="1036190" y="266301"/>
                  <a:pt x="1058333" y="254000"/>
                </a:cubicBezTo>
                <a:cubicBezTo>
                  <a:pt x="1115881" y="222029"/>
                  <a:pt x="1104197" y="209902"/>
                  <a:pt x="1157111" y="183445"/>
                </a:cubicBezTo>
                <a:cubicBezTo>
                  <a:pt x="1170415" y="176793"/>
                  <a:pt x="1185903" y="175489"/>
                  <a:pt x="1199444" y="169334"/>
                </a:cubicBezTo>
                <a:cubicBezTo>
                  <a:pt x="1237744" y="151925"/>
                  <a:pt x="1272421" y="126193"/>
                  <a:pt x="1312333" y="112889"/>
                </a:cubicBezTo>
                <a:cubicBezTo>
                  <a:pt x="1373065" y="92645"/>
                  <a:pt x="1340236" y="102385"/>
                  <a:pt x="1411111" y="84667"/>
                </a:cubicBezTo>
                <a:cubicBezTo>
                  <a:pt x="1429926" y="75260"/>
                  <a:pt x="1447599" y="63097"/>
                  <a:pt x="1467555" y="56445"/>
                </a:cubicBezTo>
                <a:cubicBezTo>
                  <a:pt x="1499488" y="45801"/>
                  <a:pt x="1613155" y="31873"/>
                  <a:pt x="1636888" y="28222"/>
                </a:cubicBezTo>
                <a:cubicBezTo>
                  <a:pt x="1814001" y="973"/>
                  <a:pt x="1636916" y="19754"/>
                  <a:pt x="1933222" y="0"/>
                </a:cubicBezTo>
                <a:lnTo>
                  <a:pt x="2582333" y="14111"/>
                </a:lnTo>
                <a:cubicBezTo>
                  <a:pt x="2606964" y="15023"/>
                  <a:pt x="2764035" y="38053"/>
                  <a:pt x="2794000" y="42334"/>
                </a:cubicBezTo>
                <a:cubicBezTo>
                  <a:pt x="2808111" y="47038"/>
                  <a:pt x="2822086" y="52171"/>
                  <a:pt x="2836333" y="56445"/>
                </a:cubicBezTo>
                <a:cubicBezTo>
                  <a:pt x="2869132" y="66285"/>
                  <a:pt x="2902625" y="73838"/>
                  <a:pt x="2935111" y="84667"/>
                </a:cubicBezTo>
                <a:cubicBezTo>
                  <a:pt x="2959141" y="92677"/>
                  <a:pt x="2983524" y="100588"/>
                  <a:pt x="3005666" y="112889"/>
                </a:cubicBezTo>
                <a:cubicBezTo>
                  <a:pt x="3123420" y="178307"/>
                  <a:pt x="3001532" y="140076"/>
                  <a:pt x="3118555" y="169334"/>
                </a:cubicBezTo>
                <a:cubicBezTo>
                  <a:pt x="3212504" y="263283"/>
                  <a:pt x="3111323" y="174723"/>
                  <a:pt x="3203222" y="225778"/>
                </a:cubicBezTo>
                <a:cubicBezTo>
                  <a:pt x="3232872" y="242250"/>
                  <a:pt x="3257550" y="267053"/>
                  <a:pt x="3287888" y="282222"/>
                </a:cubicBezTo>
                <a:cubicBezTo>
                  <a:pt x="3306703" y="291630"/>
                  <a:pt x="3324998" y="302158"/>
                  <a:pt x="3344333" y="310445"/>
                </a:cubicBezTo>
                <a:cubicBezTo>
                  <a:pt x="3489697" y="372745"/>
                  <a:pt x="3255875" y="259162"/>
                  <a:pt x="3443111" y="352778"/>
                </a:cubicBezTo>
                <a:cubicBezTo>
                  <a:pt x="3466629" y="376297"/>
                  <a:pt x="3495217" y="395660"/>
                  <a:pt x="3513666" y="423334"/>
                </a:cubicBezTo>
                <a:lnTo>
                  <a:pt x="3541888" y="465667"/>
                </a:lnTo>
                <a:lnTo>
                  <a:pt x="3541888" y="4656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713111" y="2398889"/>
            <a:ext cx="3090333" cy="1255889"/>
          </a:xfrm>
          <a:custGeom>
            <a:avLst/>
            <a:gdLst>
              <a:gd name="connsiteX0" fmla="*/ 0 w 3090333"/>
              <a:gd name="connsiteY0" fmla="*/ 1255889 h 1255889"/>
              <a:gd name="connsiteX1" fmla="*/ 0 w 3090333"/>
              <a:gd name="connsiteY1" fmla="*/ 1255889 h 1255889"/>
              <a:gd name="connsiteX2" fmla="*/ 42333 w 3090333"/>
              <a:gd name="connsiteY2" fmla="*/ 1086555 h 1255889"/>
              <a:gd name="connsiteX3" fmla="*/ 70556 w 3090333"/>
              <a:gd name="connsiteY3" fmla="*/ 1030111 h 1255889"/>
              <a:gd name="connsiteX4" fmla="*/ 112889 w 3090333"/>
              <a:gd name="connsiteY4" fmla="*/ 959555 h 1255889"/>
              <a:gd name="connsiteX5" fmla="*/ 169333 w 3090333"/>
              <a:gd name="connsiteY5" fmla="*/ 818444 h 1255889"/>
              <a:gd name="connsiteX6" fmla="*/ 254000 w 3090333"/>
              <a:gd name="connsiteY6" fmla="*/ 620889 h 1255889"/>
              <a:gd name="connsiteX7" fmla="*/ 296333 w 3090333"/>
              <a:gd name="connsiteY7" fmla="*/ 564444 h 1255889"/>
              <a:gd name="connsiteX8" fmla="*/ 324556 w 3090333"/>
              <a:gd name="connsiteY8" fmla="*/ 493889 h 1255889"/>
              <a:gd name="connsiteX9" fmla="*/ 409222 w 3090333"/>
              <a:gd name="connsiteY9" fmla="*/ 409222 h 1255889"/>
              <a:gd name="connsiteX10" fmla="*/ 437445 w 3090333"/>
              <a:gd name="connsiteY10" fmla="*/ 381000 h 1255889"/>
              <a:gd name="connsiteX11" fmla="*/ 479778 w 3090333"/>
              <a:gd name="connsiteY11" fmla="*/ 366889 h 1255889"/>
              <a:gd name="connsiteX12" fmla="*/ 522111 w 3090333"/>
              <a:gd name="connsiteY12" fmla="*/ 338667 h 1255889"/>
              <a:gd name="connsiteX13" fmla="*/ 663222 w 3090333"/>
              <a:gd name="connsiteY13" fmla="*/ 282222 h 1255889"/>
              <a:gd name="connsiteX14" fmla="*/ 705556 w 3090333"/>
              <a:gd name="connsiteY14" fmla="*/ 254000 h 1255889"/>
              <a:gd name="connsiteX15" fmla="*/ 747889 w 3090333"/>
              <a:gd name="connsiteY15" fmla="*/ 239889 h 1255889"/>
              <a:gd name="connsiteX16" fmla="*/ 804333 w 3090333"/>
              <a:gd name="connsiteY16" fmla="*/ 211667 h 1255889"/>
              <a:gd name="connsiteX17" fmla="*/ 874889 w 3090333"/>
              <a:gd name="connsiteY17" fmla="*/ 169333 h 1255889"/>
              <a:gd name="connsiteX18" fmla="*/ 931333 w 3090333"/>
              <a:gd name="connsiteY18" fmla="*/ 155222 h 1255889"/>
              <a:gd name="connsiteX19" fmla="*/ 973667 w 3090333"/>
              <a:gd name="connsiteY19" fmla="*/ 141111 h 1255889"/>
              <a:gd name="connsiteX20" fmla="*/ 1030111 w 3090333"/>
              <a:gd name="connsiteY20" fmla="*/ 127000 h 1255889"/>
              <a:gd name="connsiteX21" fmla="*/ 1114778 w 3090333"/>
              <a:gd name="connsiteY21" fmla="*/ 98778 h 1255889"/>
              <a:gd name="connsiteX22" fmla="*/ 1171222 w 3090333"/>
              <a:gd name="connsiteY22" fmla="*/ 84667 h 1255889"/>
              <a:gd name="connsiteX23" fmla="*/ 1213556 w 3090333"/>
              <a:gd name="connsiteY23" fmla="*/ 70555 h 1255889"/>
              <a:gd name="connsiteX24" fmla="*/ 1340556 w 3090333"/>
              <a:gd name="connsiteY24" fmla="*/ 56444 h 1255889"/>
              <a:gd name="connsiteX25" fmla="*/ 1425222 w 3090333"/>
              <a:gd name="connsiteY25" fmla="*/ 42333 h 1255889"/>
              <a:gd name="connsiteX26" fmla="*/ 1763889 w 3090333"/>
              <a:gd name="connsiteY26" fmla="*/ 28222 h 1255889"/>
              <a:gd name="connsiteX27" fmla="*/ 1989667 w 3090333"/>
              <a:gd name="connsiteY27" fmla="*/ 14111 h 1255889"/>
              <a:gd name="connsiteX28" fmla="*/ 2384778 w 3090333"/>
              <a:gd name="connsiteY28" fmla="*/ 0 h 1255889"/>
              <a:gd name="connsiteX29" fmla="*/ 2596445 w 3090333"/>
              <a:gd name="connsiteY29" fmla="*/ 14111 h 1255889"/>
              <a:gd name="connsiteX30" fmla="*/ 2638778 w 3090333"/>
              <a:gd name="connsiteY30" fmla="*/ 42333 h 1255889"/>
              <a:gd name="connsiteX31" fmla="*/ 2737556 w 3090333"/>
              <a:gd name="connsiteY31" fmla="*/ 98778 h 1255889"/>
              <a:gd name="connsiteX32" fmla="*/ 2836333 w 3090333"/>
              <a:gd name="connsiteY32" fmla="*/ 155222 h 1255889"/>
              <a:gd name="connsiteX33" fmla="*/ 2892778 w 3090333"/>
              <a:gd name="connsiteY33" fmla="*/ 169333 h 1255889"/>
              <a:gd name="connsiteX34" fmla="*/ 2977445 w 3090333"/>
              <a:gd name="connsiteY34" fmla="*/ 197555 h 1255889"/>
              <a:gd name="connsiteX35" fmla="*/ 3005667 w 3090333"/>
              <a:gd name="connsiteY35" fmla="*/ 225778 h 1255889"/>
              <a:gd name="connsiteX36" fmla="*/ 3062111 w 3090333"/>
              <a:gd name="connsiteY36" fmla="*/ 310444 h 1255889"/>
              <a:gd name="connsiteX37" fmla="*/ 3090333 w 3090333"/>
              <a:gd name="connsiteY37" fmla="*/ 338667 h 1255889"/>
              <a:gd name="connsiteX38" fmla="*/ 3090333 w 3090333"/>
              <a:gd name="connsiteY38" fmla="*/ 338667 h 1255889"/>
              <a:gd name="connsiteX39" fmla="*/ 3090333 w 3090333"/>
              <a:gd name="connsiteY39" fmla="*/ 338667 h 125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090333" h="1255889">
                <a:moveTo>
                  <a:pt x="0" y="1255889"/>
                </a:moveTo>
                <a:lnTo>
                  <a:pt x="0" y="1255889"/>
                </a:lnTo>
                <a:cubicBezTo>
                  <a:pt x="6486" y="1226703"/>
                  <a:pt x="23071" y="1131499"/>
                  <a:pt x="42333" y="1086555"/>
                </a:cubicBezTo>
                <a:cubicBezTo>
                  <a:pt x="50619" y="1067220"/>
                  <a:pt x="62270" y="1049446"/>
                  <a:pt x="70556" y="1030111"/>
                </a:cubicBezTo>
                <a:cubicBezTo>
                  <a:pt x="98035" y="965996"/>
                  <a:pt x="65956" y="1006490"/>
                  <a:pt x="112889" y="959555"/>
                </a:cubicBezTo>
                <a:cubicBezTo>
                  <a:pt x="206478" y="678787"/>
                  <a:pt x="86289" y="1026052"/>
                  <a:pt x="169333" y="818444"/>
                </a:cubicBezTo>
                <a:cubicBezTo>
                  <a:pt x="200473" y="740596"/>
                  <a:pt x="198943" y="694300"/>
                  <a:pt x="254000" y="620889"/>
                </a:cubicBezTo>
                <a:cubicBezTo>
                  <a:pt x="268111" y="602074"/>
                  <a:pt x="284911" y="585003"/>
                  <a:pt x="296333" y="564444"/>
                </a:cubicBezTo>
                <a:cubicBezTo>
                  <a:pt x="308634" y="542302"/>
                  <a:pt x="309658" y="514374"/>
                  <a:pt x="324556" y="493889"/>
                </a:cubicBezTo>
                <a:cubicBezTo>
                  <a:pt x="348031" y="461611"/>
                  <a:pt x="381000" y="437444"/>
                  <a:pt x="409222" y="409222"/>
                </a:cubicBezTo>
                <a:cubicBezTo>
                  <a:pt x="418630" y="399814"/>
                  <a:pt x="424824" y="385207"/>
                  <a:pt x="437445" y="381000"/>
                </a:cubicBezTo>
                <a:cubicBezTo>
                  <a:pt x="451556" y="376296"/>
                  <a:pt x="466474" y="373541"/>
                  <a:pt x="479778" y="366889"/>
                </a:cubicBezTo>
                <a:cubicBezTo>
                  <a:pt x="494947" y="359305"/>
                  <a:pt x="506613" y="345555"/>
                  <a:pt x="522111" y="338667"/>
                </a:cubicBezTo>
                <a:cubicBezTo>
                  <a:pt x="652215" y="280843"/>
                  <a:pt x="562152" y="339976"/>
                  <a:pt x="663222" y="282222"/>
                </a:cubicBezTo>
                <a:cubicBezTo>
                  <a:pt x="677947" y="273808"/>
                  <a:pt x="690387" y="261584"/>
                  <a:pt x="705556" y="254000"/>
                </a:cubicBezTo>
                <a:cubicBezTo>
                  <a:pt x="718860" y="247348"/>
                  <a:pt x="734217" y="245748"/>
                  <a:pt x="747889" y="239889"/>
                </a:cubicBezTo>
                <a:cubicBezTo>
                  <a:pt x="767224" y="231603"/>
                  <a:pt x="785945" y="221883"/>
                  <a:pt x="804333" y="211667"/>
                </a:cubicBezTo>
                <a:cubicBezTo>
                  <a:pt x="828309" y="198347"/>
                  <a:pt x="849826" y="180472"/>
                  <a:pt x="874889" y="169333"/>
                </a:cubicBezTo>
                <a:cubicBezTo>
                  <a:pt x="892611" y="161456"/>
                  <a:pt x="912685" y="160550"/>
                  <a:pt x="931333" y="155222"/>
                </a:cubicBezTo>
                <a:cubicBezTo>
                  <a:pt x="945635" y="151136"/>
                  <a:pt x="959365" y="145197"/>
                  <a:pt x="973667" y="141111"/>
                </a:cubicBezTo>
                <a:cubicBezTo>
                  <a:pt x="992315" y="135783"/>
                  <a:pt x="1011535" y="132573"/>
                  <a:pt x="1030111" y="127000"/>
                </a:cubicBezTo>
                <a:cubicBezTo>
                  <a:pt x="1058605" y="118452"/>
                  <a:pt x="1085917" y="105993"/>
                  <a:pt x="1114778" y="98778"/>
                </a:cubicBezTo>
                <a:cubicBezTo>
                  <a:pt x="1133593" y="94074"/>
                  <a:pt x="1152575" y="89995"/>
                  <a:pt x="1171222" y="84667"/>
                </a:cubicBezTo>
                <a:cubicBezTo>
                  <a:pt x="1185524" y="80581"/>
                  <a:pt x="1198884" y="73000"/>
                  <a:pt x="1213556" y="70555"/>
                </a:cubicBezTo>
                <a:cubicBezTo>
                  <a:pt x="1255570" y="63552"/>
                  <a:pt x="1298336" y="62073"/>
                  <a:pt x="1340556" y="56444"/>
                </a:cubicBezTo>
                <a:cubicBezTo>
                  <a:pt x="1368916" y="52663"/>
                  <a:pt x="1396674" y="44236"/>
                  <a:pt x="1425222" y="42333"/>
                </a:cubicBezTo>
                <a:cubicBezTo>
                  <a:pt x="1537959" y="34817"/>
                  <a:pt x="1651043" y="33864"/>
                  <a:pt x="1763889" y="28222"/>
                </a:cubicBezTo>
                <a:cubicBezTo>
                  <a:pt x="1839201" y="24456"/>
                  <a:pt x="1914339" y="17535"/>
                  <a:pt x="1989667" y="14111"/>
                </a:cubicBezTo>
                <a:lnTo>
                  <a:pt x="2384778" y="0"/>
                </a:lnTo>
                <a:cubicBezTo>
                  <a:pt x="2455334" y="4704"/>
                  <a:pt x="2526695" y="2486"/>
                  <a:pt x="2596445" y="14111"/>
                </a:cubicBezTo>
                <a:cubicBezTo>
                  <a:pt x="2613174" y="16899"/>
                  <a:pt x="2624978" y="32476"/>
                  <a:pt x="2638778" y="42333"/>
                </a:cubicBezTo>
                <a:cubicBezTo>
                  <a:pt x="2713530" y="95728"/>
                  <a:pt x="2668857" y="75879"/>
                  <a:pt x="2737556" y="98778"/>
                </a:cubicBezTo>
                <a:cubicBezTo>
                  <a:pt x="2772647" y="122172"/>
                  <a:pt x="2795412" y="139877"/>
                  <a:pt x="2836333" y="155222"/>
                </a:cubicBezTo>
                <a:cubicBezTo>
                  <a:pt x="2854492" y="162032"/>
                  <a:pt x="2874202" y="163760"/>
                  <a:pt x="2892778" y="169333"/>
                </a:cubicBezTo>
                <a:cubicBezTo>
                  <a:pt x="2921272" y="177881"/>
                  <a:pt x="2977445" y="197555"/>
                  <a:pt x="2977445" y="197555"/>
                </a:cubicBezTo>
                <a:cubicBezTo>
                  <a:pt x="2986852" y="206963"/>
                  <a:pt x="2997685" y="215135"/>
                  <a:pt x="3005667" y="225778"/>
                </a:cubicBezTo>
                <a:cubicBezTo>
                  <a:pt x="3026018" y="252913"/>
                  <a:pt x="3038127" y="286459"/>
                  <a:pt x="3062111" y="310444"/>
                </a:cubicBezTo>
                <a:lnTo>
                  <a:pt x="3090333" y="338667"/>
                </a:lnTo>
                <a:lnTo>
                  <a:pt x="3090333" y="338667"/>
                </a:lnTo>
                <a:lnTo>
                  <a:pt x="3090333" y="3386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96000" y="3372556"/>
            <a:ext cx="917222" cy="1185358"/>
          </a:xfrm>
          <a:custGeom>
            <a:avLst/>
            <a:gdLst>
              <a:gd name="connsiteX0" fmla="*/ 917222 w 917222"/>
              <a:gd name="connsiteY0" fmla="*/ 0 h 1185358"/>
              <a:gd name="connsiteX1" fmla="*/ 917222 w 917222"/>
              <a:gd name="connsiteY1" fmla="*/ 0 h 1185358"/>
              <a:gd name="connsiteX2" fmla="*/ 832556 w 917222"/>
              <a:gd name="connsiteY2" fmla="*/ 98777 h 1185358"/>
              <a:gd name="connsiteX3" fmla="*/ 790222 w 917222"/>
              <a:gd name="connsiteY3" fmla="*/ 112888 h 1185358"/>
              <a:gd name="connsiteX4" fmla="*/ 705556 w 917222"/>
              <a:gd name="connsiteY4" fmla="*/ 197555 h 1185358"/>
              <a:gd name="connsiteX5" fmla="*/ 620889 w 917222"/>
              <a:gd name="connsiteY5" fmla="*/ 268111 h 1185358"/>
              <a:gd name="connsiteX6" fmla="*/ 564444 w 917222"/>
              <a:gd name="connsiteY6" fmla="*/ 338666 h 1185358"/>
              <a:gd name="connsiteX7" fmla="*/ 493889 w 917222"/>
              <a:gd name="connsiteY7" fmla="*/ 409222 h 1185358"/>
              <a:gd name="connsiteX8" fmla="*/ 465667 w 917222"/>
              <a:gd name="connsiteY8" fmla="*/ 451555 h 1185358"/>
              <a:gd name="connsiteX9" fmla="*/ 381000 w 917222"/>
              <a:gd name="connsiteY9" fmla="*/ 522111 h 1185358"/>
              <a:gd name="connsiteX10" fmla="*/ 324556 w 917222"/>
              <a:gd name="connsiteY10" fmla="*/ 578555 h 1185358"/>
              <a:gd name="connsiteX11" fmla="*/ 268111 w 917222"/>
              <a:gd name="connsiteY11" fmla="*/ 691444 h 1185358"/>
              <a:gd name="connsiteX12" fmla="*/ 197556 w 917222"/>
              <a:gd name="connsiteY12" fmla="*/ 762000 h 1185358"/>
              <a:gd name="connsiteX13" fmla="*/ 155222 w 917222"/>
              <a:gd name="connsiteY13" fmla="*/ 846666 h 1185358"/>
              <a:gd name="connsiteX14" fmla="*/ 127000 w 917222"/>
              <a:gd name="connsiteY14" fmla="*/ 931333 h 1185358"/>
              <a:gd name="connsiteX15" fmla="*/ 84667 w 917222"/>
              <a:gd name="connsiteY15" fmla="*/ 1058333 h 1185358"/>
              <a:gd name="connsiteX16" fmla="*/ 70556 w 917222"/>
              <a:gd name="connsiteY16" fmla="*/ 1100666 h 1185358"/>
              <a:gd name="connsiteX17" fmla="*/ 0 w 917222"/>
              <a:gd name="connsiteY17" fmla="*/ 1185333 h 1185358"/>
              <a:gd name="connsiteX18" fmla="*/ 0 w 917222"/>
              <a:gd name="connsiteY18" fmla="*/ 1185333 h 118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7222" h="1185358">
                <a:moveTo>
                  <a:pt x="917222" y="0"/>
                </a:moveTo>
                <a:lnTo>
                  <a:pt x="917222" y="0"/>
                </a:lnTo>
                <a:cubicBezTo>
                  <a:pt x="889000" y="32926"/>
                  <a:pt x="864968" y="69967"/>
                  <a:pt x="832556" y="98777"/>
                </a:cubicBezTo>
                <a:cubicBezTo>
                  <a:pt x="821439" y="108659"/>
                  <a:pt x="801963" y="103756"/>
                  <a:pt x="790222" y="112888"/>
                </a:cubicBezTo>
                <a:cubicBezTo>
                  <a:pt x="758717" y="137392"/>
                  <a:pt x="737486" y="173608"/>
                  <a:pt x="705556" y="197555"/>
                </a:cubicBezTo>
                <a:cubicBezTo>
                  <a:pt x="638468" y="247870"/>
                  <a:pt x="665741" y="223258"/>
                  <a:pt x="620889" y="268111"/>
                </a:cubicBezTo>
                <a:cubicBezTo>
                  <a:pt x="593417" y="350526"/>
                  <a:pt x="628273" y="274837"/>
                  <a:pt x="564444" y="338666"/>
                </a:cubicBezTo>
                <a:cubicBezTo>
                  <a:pt x="470367" y="432743"/>
                  <a:pt x="606780" y="333961"/>
                  <a:pt x="493889" y="409222"/>
                </a:cubicBezTo>
                <a:cubicBezTo>
                  <a:pt x="484482" y="423333"/>
                  <a:pt x="476524" y="438527"/>
                  <a:pt x="465667" y="451555"/>
                </a:cubicBezTo>
                <a:cubicBezTo>
                  <a:pt x="404506" y="524948"/>
                  <a:pt x="445746" y="466614"/>
                  <a:pt x="381000" y="522111"/>
                </a:cubicBezTo>
                <a:cubicBezTo>
                  <a:pt x="360798" y="539427"/>
                  <a:pt x="343371" y="559740"/>
                  <a:pt x="324556" y="578555"/>
                </a:cubicBezTo>
                <a:cubicBezTo>
                  <a:pt x="307965" y="644916"/>
                  <a:pt x="318170" y="635128"/>
                  <a:pt x="268111" y="691444"/>
                </a:cubicBezTo>
                <a:cubicBezTo>
                  <a:pt x="246014" y="716303"/>
                  <a:pt x="197556" y="762000"/>
                  <a:pt x="197556" y="762000"/>
                </a:cubicBezTo>
                <a:cubicBezTo>
                  <a:pt x="146081" y="916414"/>
                  <a:pt x="228180" y="682510"/>
                  <a:pt x="155222" y="846666"/>
                </a:cubicBezTo>
                <a:cubicBezTo>
                  <a:pt x="143140" y="873851"/>
                  <a:pt x="136407" y="903111"/>
                  <a:pt x="127000" y="931333"/>
                </a:cubicBezTo>
                <a:lnTo>
                  <a:pt x="84667" y="1058333"/>
                </a:lnTo>
                <a:cubicBezTo>
                  <a:pt x="79963" y="1072444"/>
                  <a:pt x="78807" y="1088290"/>
                  <a:pt x="70556" y="1100666"/>
                </a:cubicBezTo>
                <a:cubicBezTo>
                  <a:pt x="11502" y="1189247"/>
                  <a:pt x="48030" y="1185333"/>
                  <a:pt x="0" y="1185333"/>
                </a:cubicBezTo>
                <a:lnTo>
                  <a:pt x="0" y="11853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37111" y="3372556"/>
            <a:ext cx="1862667" cy="1157111"/>
          </a:xfrm>
          <a:custGeom>
            <a:avLst/>
            <a:gdLst>
              <a:gd name="connsiteX0" fmla="*/ 1862667 w 1862667"/>
              <a:gd name="connsiteY0" fmla="*/ 0 h 1157111"/>
              <a:gd name="connsiteX1" fmla="*/ 1862667 w 1862667"/>
              <a:gd name="connsiteY1" fmla="*/ 0 h 1157111"/>
              <a:gd name="connsiteX2" fmla="*/ 1735667 w 1862667"/>
              <a:gd name="connsiteY2" fmla="*/ 56444 h 1157111"/>
              <a:gd name="connsiteX3" fmla="*/ 1622778 w 1862667"/>
              <a:gd name="connsiteY3" fmla="*/ 98777 h 1157111"/>
              <a:gd name="connsiteX4" fmla="*/ 1580445 w 1862667"/>
              <a:gd name="connsiteY4" fmla="*/ 127000 h 1157111"/>
              <a:gd name="connsiteX5" fmla="*/ 1538111 w 1862667"/>
              <a:gd name="connsiteY5" fmla="*/ 169333 h 1157111"/>
              <a:gd name="connsiteX6" fmla="*/ 1453445 w 1862667"/>
              <a:gd name="connsiteY6" fmla="*/ 197555 h 1157111"/>
              <a:gd name="connsiteX7" fmla="*/ 1411111 w 1862667"/>
              <a:gd name="connsiteY7" fmla="*/ 225777 h 1157111"/>
              <a:gd name="connsiteX8" fmla="*/ 1312333 w 1862667"/>
              <a:gd name="connsiteY8" fmla="*/ 268111 h 1157111"/>
              <a:gd name="connsiteX9" fmla="*/ 1255889 w 1862667"/>
              <a:gd name="connsiteY9" fmla="*/ 310444 h 1157111"/>
              <a:gd name="connsiteX10" fmla="*/ 1171222 w 1862667"/>
              <a:gd name="connsiteY10" fmla="*/ 366888 h 1157111"/>
              <a:gd name="connsiteX11" fmla="*/ 1086556 w 1862667"/>
              <a:gd name="connsiteY11" fmla="*/ 423333 h 1157111"/>
              <a:gd name="connsiteX12" fmla="*/ 1044222 w 1862667"/>
              <a:gd name="connsiteY12" fmla="*/ 437444 h 1157111"/>
              <a:gd name="connsiteX13" fmla="*/ 903111 w 1862667"/>
              <a:gd name="connsiteY13" fmla="*/ 550333 h 1157111"/>
              <a:gd name="connsiteX14" fmla="*/ 846667 w 1862667"/>
              <a:gd name="connsiteY14" fmla="*/ 564444 h 1157111"/>
              <a:gd name="connsiteX15" fmla="*/ 733778 w 1862667"/>
              <a:gd name="connsiteY15" fmla="*/ 663222 h 1157111"/>
              <a:gd name="connsiteX16" fmla="*/ 691445 w 1862667"/>
              <a:gd name="connsiteY16" fmla="*/ 705555 h 1157111"/>
              <a:gd name="connsiteX17" fmla="*/ 564445 w 1862667"/>
              <a:gd name="connsiteY17" fmla="*/ 790222 h 1157111"/>
              <a:gd name="connsiteX18" fmla="*/ 536222 w 1862667"/>
              <a:gd name="connsiteY18" fmla="*/ 832555 h 1157111"/>
              <a:gd name="connsiteX19" fmla="*/ 493889 w 1862667"/>
              <a:gd name="connsiteY19" fmla="*/ 860777 h 1157111"/>
              <a:gd name="connsiteX20" fmla="*/ 465667 w 1862667"/>
              <a:gd name="connsiteY20" fmla="*/ 889000 h 1157111"/>
              <a:gd name="connsiteX21" fmla="*/ 324556 w 1862667"/>
              <a:gd name="connsiteY21" fmla="*/ 987777 h 1157111"/>
              <a:gd name="connsiteX22" fmla="*/ 282222 w 1862667"/>
              <a:gd name="connsiteY22" fmla="*/ 1016000 h 1157111"/>
              <a:gd name="connsiteX23" fmla="*/ 239889 w 1862667"/>
              <a:gd name="connsiteY23" fmla="*/ 1030111 h 1157111"/>
              <a:gd name="connsiteX24" fmla="*/ 197556 w 1862667"/>
              <a:gd name="connsiteY24" fmla="*/ 1058333 h 1157111"/>
              <a:gd name="connsiteX25" fmla="*/ 98778 w 1862667"/>
              <a:gd name="connsiteY25" fmla="*/ 1086555 h 1157111"/>
              <a:gd name="connsiteX26" fmla="*/ 28222 w 1862667"/>
              <a:gd name="connsiteY26" fmla="*/ 1128888 h 1157111"/>
              <a:gd name="connsiteX27" fmla="*/ 0 w 1862667"/>
              <a:gd name="connsiteY27" fmla="*/ 1157111 h 1157111"/>
              <a:gd name="connsiteX28" fmla="*/ 0 w 1862667"/>
              <a:gd name="connsiteY28" fmla="*/ 1157111 h 115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2667" h="1157111">
                <a:moveTo>
                  <a:pt x="1862667" y="0"/>
                </a:moveTo>
                <a:lnTo>
                  <a:pt x="1862667" y="0"/>
                </a:lnTo>
                <a:cubicBezTo>
                  <a:pt x="1820334" y="18815"/>
                  <a:pt x="1778430" y="38626"/>
                  <a:pt x="1735667" y="56444"/>
                </a:cubicBezTo>
                <a:cubicBezTo>
                  <a:pt x="1662393" y="86974"/>
                  <a:pt x="1718910" y="50710"/>
                  <a:pt x="1622778" y="98777"/>
                </a:cubicBezTo>
                <a:cubicBezTo>
                  <a:pt x="1607609" y="106362"/>
                  <a:pt x="1593474" y="116143"/>
                  <a:pt x="1580445" y="127000"/>
                </a:cubicBezTo>
                <a:cubicBezTo>
                  <a:pt x="1565114" y="139776"/>
                  <a:pt x="1555556" y="159641"/>
                  <a:pt x="1538111" y="169333"/>
                </a:cubicBezTo>
                <a:cubicBezTo>
                  <a:pt x="1512106" y="183780"/>
                  <a:pt x="1478198" y="181054"/>
                  <a:pt x="1453445" y="197555"/>
                </a:cubicBezTo>
                <a:cubicBezTo>
                  <a:pt x="1439334" y="206962"/>
                  <a:pt x="1426280" y="218193"/>
                  <a:pt x="1411111" y="225777"/>
                </a:cubicBezTo>
                <a:cubicBezTo>
                  <a:pt x="1315091" y="273786"/>
                  <a:pt x="1429785" y="194703"/>
                  <a:pt x="1312333" y="268111"/>
                </a:cubicBezTo>
                <a:cubicBezTo>
                  <a:pt x="1292390" y="280576"/>
                  <a:pt x="1275156" y="296957"/>
                  <a:pt x="1255889" y="310444"/>
                </a:cubicBezTo>
                <a:cubicBezTo>
                  <a:pt x="1228101" y="329895"/>
                  <a:pt x="1199444" y="348073"/>
                  <a:pt x="1171222" y="366888"/>
                </a:cubicBezTo>
                <a:lnTo>
                  <a:pt x="1086556" y="423333"/>
                </a:lnTo>
                <a:lnTo>
                  <a:pt x="1044222" y="437444"/>
                </a:lnTo>
                <a:cubicBezTo>
                  <a:pt x="1010341" y="471325"/>
                  <a:pt x="950580" y="538466"/>
                  <a:pt x="903111" y="550333"/>
                </a:cubicBezTo>
                <a:lnTo>
                  <a:pt x="846667" y="564444"/>
                </a:lnTo>
                <a:cubicBezTo>
                  <a:pt x="707627" y="703481"/>
                  <a:pt x="869813" y="546619"/>
                  <a:pt x="733778" y="663222"/>
                </a:cubicBezTo>
                <a:cubicBezTo>
                  <a:pt x="718626" y="676209"/>
                  <a:pt x="707410" y="693581"/>
                  <a:pt x="691445" y="705555"/>
                </a:cubicBezTo>
                <a:cubicBezTo>
                  <a:pt x="637693" y="745869"/>
                  <a:pt x="611129" y="743538"/>
                  <a:pt x="564445" y="790222"/>
                </a:cubicBezTo>
                <a:cubicBezTo>
                  <a:pt x="552453" y="802214"/>
                  <a:pt x="548214" y="820563"/>
                  <a:pt x="536222" y="832555"/>
                </a:cubicBezTo>
                <a:cubicBezTo>
                  <a:pt x="524230" y="844547"/>
                  <a:pt x="507132" y="850182"/>
                  <a:pt x="493889" y="860777"/>
                </a:cubicBezTo>
                <a:cubicBezTo>
                  <a:pt x="483500" y="869088"/>
                  <a:pt x="475888" y="880483"/>
                  <a:pt x="465667" y="889000"/>
                </a:cubicBezTo>
                <a:cubicBezTo>
                  <a:pt x="423884" y="923820"/>
                  <a:pt x="368511" y="958473"/>
                  <a:pt x="324556" y="987777"/>
                </a:cubicBezTo>
                <a:cubicBezTo>
                  <a:pt x="310445" y="997185"/>
                  <a:pt x="298311" y="1010637"/>
                  <a:pt x="282222" y="1016000"/>
                </a:cubicBezTo>
                <a:cubicBezTo>
                  <a:pt x="268111" y="1020704"/>
                  <a:pt x="253193" y="1023459"/>
                  <a:pt x="239889" y="1030111"/>
                </a:cubicBezTo>
                <a:cubicBezTo>
                  <a:pt x="224720" y="1037695"/>
                  <a:pt x="212725" y="1050749"/>
                  <a:pt x="197556" y="1058333"/>
                </a:cubicBezTo>
                <a:cubicBezTo>
                  <a:pt x="177313" y="1068454"/>
                  <a:pt x="116861" y="1082034"/>
                  <a:pt x="98778" y="1086555"/>
                </a:cubicBezTo>
                <a:cubicBezTo>
                  <a:pt x="75259" y="1100666"/>
                  <a:pt x="50540" y="1112946"/>
                  <a:pt x="28222" y="1128888"/>
                </a:cubicBezTo>
                <a:cubicBezTo>
                  <a:pt x="17396" y="1136621"/>
                  <a:pt x="0" y="1157111"/>
                  <a:pt x="0" y="1157111"/>
                </a:cubicBezTo>
                <a:lnTo>
                  <a:pt x="0" y="115711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46333" y="3420580"/>
            <a:ext cx="1594556" cy="2181531"/>
          </a:xfrm>
          <a:custGeom>
            <a:avLst/>
            <a:gdLst>
              <a:gd name="connsiteX0" fmla="*/ 0 w 1594556"/>
              <a:gd name="connsiteY0" fmla="*/ 2181531 h 2181531"/>
              <a:gd name="connsiteX1" fmla="*/ 0 w 1594556"/>
              <a:gd name="connsiteY1" fmla="*/ 2181531 h 2181531"/>
              <a:gd name="connsiteX2" fmla="*/ 324556 w 1594556"/>
              <a:gd name="connsiteY2" fmla="*/ 2167420 h 2181531"/>
              <a:gd name="connsiteX3" fmla="*/ 366889 w 1594556"/>
              <a:gd name="connsiteY3" fmla="*/ 2153309 h 2181531"/>
              <a:gd name="connsiteX4" fmla="*/ 620889 w 1594556"/>
              <a:gd name="connsiteY4" fmla="*/ 2125087 h 2181531"/>
              <a:gd name="connsiteX5" fmla="*/ 747889 w 1594556"/>
              <a:gd name="connsiteY5" fmla="*/ 2096864 h 2181531"/>
              <a:gd name="connsiteX6" fmla="*/ 832556 w 1594556"/>
              <a:gd name="connsiteY6" fmla="*/ 2082753 h 2181531"/>
              <a:gd name="connsiteX7" fmla="*/ 973667 w 1594556"/>
              <a:gd name="connsiteY7" fmla="*/ 2054531 h 2181531"/>
              <a:gd name="connsiteX8" fmla="*/ 1058334 w 1594556"/>
              <a:gd name="connsiteY8" fmla="*/ 2040420 h 2181531"/>
              <a:gd name="connsiteX9" fmla="*/ 1157111 w 1594556"/>
              <a:gd name="connsiteY9" fmla="*/ 2026309 h 2181531"/>
              <a:gd name="connsiteX10" fmla="*/ 1227667 w 1594556"/>
              <a:gd name="connsiteY10" fmla="*/ 2012198 h 2181531"/>
              <a:gd name="connsiteX11" fmla="*/ 1467556 w 1594556"/>
              <a:gd name="connsiteY11" fmla="*/ 1983976 h 2181531"/>
              <a:gd name="connsiteX12" fmla="*/ 1509889 w 1594556"/>
              <a:gd name="connsiteY12" fmla="*/ 1955753 h 2181531"/>
              <a:gd name="connsiteX13" fmla="*/ 1594556 w 1594556"/>
              <a:gd name="connsiteY13" fmla="*/ 1814642 h 2181531"/>
              <a:gd name="connsiteX14" fmla="*/ 1580445 w 1594556"/>
              <a:gd name="connsiteY14" fmla="*/ 1574753 h 2181531"/>
              <a:gd name="connsiteX15" fmla="*/ 1566334 w 1594556"/>
              <a:gd name="connsiteY15" fmla="*/ 1532420 h 2181531"/>
              <a:gd name="connsiteX16" fmla="*/ 1538111 w 1594556"/>
              <a:gd name="connsiteY16" fmla="*/ 1461864 h 2181531"/>
              <a:gd name="connsiteX17" fmla="*/ 1509889 w 1594556"/>
              <a:gd name="connsiteY17" fmla="*/ 1419531 h 2181531"/>
              <a:gd name="connsiteX18" fmla="*/ 1453445 w 1594556"/>
              <a:gd name="connsiteY18" fmla="*/ 1292531 h 2181531"/>
              <a:gd name="connsiteX19" fmla="*/ 1411111 w 1594556"/>
              <a:gd name="connsiteY19" fmla="*/ 1236087 h 2181531"/>
              <a:gd name="connsiteX20" fmla="*/ 1354667 w 1594556"/>
              <a:gd name="connsiteY20" fmla="*/ 1123198 h 2181531"/>
              <a:gd name="connsiteX21" fmla="*/ 1340556 w 1594556"/>
              <a:gd name="connsiteY21" fmla="*/ 1080864 h 2181531"/>
              <a:gd name="connsiteX22" fmla="*/ 1312334 w 1594556"/>
              <a:gd name="connsiteY22" fmla="*/ 1038531 h 2181531"/>
              <a:gd name="connsiteX23" fmla="*/ 1298223 w 1594556"/>
              <a:gd name="connsiteY23" fmla="*/ 967976 h 2181531"/>
              <a:gd name="connsiteX24" fmla="*/ 1270000 w 1594556"/>
              <a:gd name="connsiteY24" fmla="*/ 911531 h 2181531"/>
              <a:gd name="connsiteX25" fmla="*/ 1199445 w 1594556"/>
              <a:gd name="connsiteY25" fmla="*/ 770420 h 2181531"/>
              <a:gd name="connsiteX26" fmla="*/ 1171223 w 1594556"/>
              <a:gd name="connsiteY26" fmla="*/ 713976 h 2181531"/>
              <a:gd name="connsiteX27" fmla="*/ 1143000 w 1594556"/>
              <a:gd name="connsiteY27" fmla="*/ 685753 h 2181531"/>
              <a:gd name="connsiteX28" fmla="*/ 1086556 w 1594556"/>
              <a:gd name="connsiteY28" fmla="*/ 601087 h 2181531"/>
              <a:gd name="connsiteX29" fmla="*/ 1044223 w 1594556"/>
              <a:gd name="connsiteY29" fmla="*/ 544642 h 2181531"/>
              <a:gd name="connsiteX30" fmla="*/ 1030111 w 1594556"/>
              <a:gd name="connsiteY30" fmla="*/ 502309 h 2181531"/>
              <a:gd name="connsiteX31" fmla="*/ 973667 w 1594556"/>
              <a:gd name="connsiteY31" fmla="*/ 389420 h 2181531"/>
              <a:gd name="connsiteX32" fmla="*/ 917223 w 1594556"/>
              <a:gd name="connsiteY32" fmla="*/ 276531 h 2181531"/>
              <a:gd name="connsiteX33" fmla="*/ 860778 w 1594556"/>
              <a:gd name="connsiteY33" fmla="*/ 191864 h 2181531"/>
              <a:gd name="connsiteX34" fmla="*/ 832556 w 1594556"/>
              <a:gd name="connsiteY34" fmla="*/ 149531 h 2181531"/>
              <a:gd name="connsiteX35" fmla="*/ 790223 w 1594556"/>
              <a:gd name="connsiteY35" fmla="*/ 135420 h 2181531"/>
              <a:gd name="connsiteX36" fmla="*/ 677334 w 1594556"/>
              <a:gd name="connsiteY36" fmla="*/ 50753 h 2181531"/>
              <a:gd name="connsiteX37" fmla="*/ 649111 w 1594556"/>
              <a:gd name="connsiteY37" fmla="*/ 22531 h 2181531"/>
              <a:gd name="connsiteX38" fmla="*/ 620889 w 1594556"/>
              <a:gd name="connsiteY38" fmla="*/ 163642 h 2181531"/>
              <a:gd name="connsiteX39" fmla="*/ 846667 w 1594556"/>
              <a:gd name="connsiteY39" fmla="*/ 22531 h 2181531"/>
              <a:gd name="connsiteX40" fmla="*/ 874889 w 1594556"/>
              <a:gd name="connsiteY40" fmla="*/ 22531 h 2181531"/>
              <a:gd name="connsiteX41" fmla="*/ 747889 w 1594556"/>
              <a:gd name="connsiteY41" fmla="*/ 64864 h 218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94556" h="2181531">
                <a:moveTo>
                  <a:pt x="0" y="2181531"/>
                </a:moveTo>
                <a:lnTo>
                  <a:pt x="0" y="2181531"/>
                </a:lnTo>
                <a:cubicBezTo>
                  <a:pt x="108185" y="2176827"/>
                  <a:pt x="216587" y="2175725"/>
                  <a:pt x="324556" y="2167420"/>
                </a:cubicBezTo>
                <a:cubicBezTo>
                  <a:pt x="339386" y="2166279"/>
                  <a:pt x="352164" y="2155413"/>
                  <a:pt x="366889" y="2153309"/>
                </a:cubicBezTo>
                <a:cubicBezTo>
                  <a:pt x="731550" y="2101215"/>
                  <a:pt x="357805" y="2168934"/>
                  <a:pt x="620889" y="2125087"/>
                </a:cubicBezTo>
                <a:cubicBezTo>
                  <a:pt x="768784" y="2100438"/>
                  <a:pt x="621017" y="2122239"/>
                  <a:pt x="747889" y="2096864"/>
                </a:cubicBezTo>
                <a:cubicBezTo>
                  <a:pt x="775945" y="2091253"/>
                  <a:pt x="804334" y="2087457"/>
                  <a:pt x="832556" y="2082753"/>
                </a:cubicBezTo>
                <a:cubicBezTo>
                  <a:pt x="909550" y="2057088"/>
                  <a:pt x="853215" y="2073062"/>
                  <a:pt x="973667" y="2054531"/>
                </a:cubicBezTo>
                <a:cubicBezTo>
                  <a:pt x="1001946" y="2050180"/>
                  <a:pt x="1030055" y="2044771"/>
                  <a:pt x="1058334" y="2040420"/>
                </a:cubicBezTo>
                <a:cubicBezTo>
                  <a:pt x="1091207" y="2035363"/>
                  <a:pt x="1124304" y="2031777"/>
                  <a:pt x="1157111" y="2026309"/>
                </a:cubicBezTo>
                <a:cubicBezTo>
                  <a:pt x="1180769" y="2022366"/>
                  <a:pt x="1203961" y="2015845"/>
                  <a:pt x="1227667" y="2012198"/>
                </a:cubicBezTo>
                <a:cubicBezTo>
                  <a:pt x="1278092" y="2004440"/>
                  <a:pt x="1420495" y="1989205"/>
                  <a:pt x="1467556" y="1983976"/>
                </a:cubicBezTo>
                <a:cubicBezTo>
                  <a:pt x="1481667" y="1974568"/>
                  <a:pt x="1498721" y="1968516"/>
                  <a:pt x="1509889" y="1955753"/>
                </a:cubicBezTo>
                <a:cubicBezTo>
                  <a:pt x="1549625" y="1910340"/>
                  <a:pt x="1568764" y="1866226"/>
                  <a:pt x="1594556" y="1814642"/>
                </a:cubicBezTo>
                <a:cubicBezTo>
                  <a:pt x="1589852" y="1734679"/>
                  <a:pt x="1588415" y="1654457"/>
                  <a:pt x="1580445" y="1574753"/>
                </a:cubicBezTo>
                <a:cubicBezTo>
                  <a:pt x="1578965" y="1559953"/>
                  <a:pt x="1571557" y="1546347"/>
                  <a:pt x="1566334" y="1532420"/>
                </a:cubicBezTo>
                <a:cubicBezTo>
                  <a:pt x="1557440" y="1508702"/>
                  <a:pt x="1549439" y="1484520"/>
                  <a:pt x="1538111" y="1461864"/>
                </a:cubicBezTo>
                <a:cubicBezTo>
                  <a:pt x="1530527" y="1446695"/>
                  <a:pt x="1517473" y="1434700"/>
                  <a:pt x="1509889" y="1419531"/>
                </a:cubicBezTo>
                <a:cubicBezTo>
                  <a:pt x="1436628" y="1273008"/>
                  <a:pt x="1606741" y="1548024"/>
                  <a:pt x="1453445" y="1292531"/>
                </a:cubicBezTo>
                <a:cubicBezTo>
                  <a:pt x="1441345" y="1272364"/>
                  <a:pt x="1422533" y="1256646"/>
                  <a:pt x="1411111" y="1236087"/>
                </a:cubicBezTo>
                <a:cubicBezTo>
                  <a:pt x="1296034" y="1028950"/>
                  <a:pt x="1450874" y="1267509"/>
                  <a:pt x="1354667" y="1123198"/>
                </a:cubicBezTo>
                <a:cubicBezTo>
                  <a:pt x="1349963" y="1109087"/>
                  <a:pt x="1347208" y="1094168"/>
                  <a:pt x="1340556" y="1080864"/>
                </a:cubicBezTo>
                <a:cubicBezTo>
                  <a:pt x="1332972" y="1065695"/>
                  <a:pt x="1318289" y="1054410"/>
                  <a:pt x="1312334" y="1038531"/>
                </a:cubicBezTo>
                <a:cubicBezTo>
                  <a:pt x="1303913" y="1016074"/>
                  <a:pt x="1305808" y="990729"/>
                  <a:pt x="1298223" y="967976"/>
                </a:cubicBezTo>
                <a:cubicBezTo>
                  <a:pt x="1291571" y="948020"/>
                  <a:pt x="1278544" y="930754"/>
                  <a:pt x="1270000" y="911531"/>
                </a:cubicBezTo>
                <a:cubicBezTo>
                  <a:pt x="1195100" y="743008"/>
                  <a:pt x="1294323" y="941202"/>
                  <a:pt x="1199445" y="770420"/>
                </a:cubicBezTo>
                <a:cubicBezTo>
                  <a:pt x="1189229" y="752032"/>
                  <a:pt x="1182891" y="731479"/>
                  <a:pt x="1171223" y="713976"/>
                </a:cubicBezTo>
                <a:cubicBezTo>
                  <a:pt x="1163843" y="702906"/>
                  <a:pt x="1150983" y="696397"/>
                  <a:pt x="1143000" y="685753"/>
                </a:cubicBezTo>
                <a:cubicBezTo>
                  <a:pt x="1122649" y="658618"/>
                  <a:pt x="1106007" y="628874"/>
                  <a:pt x="1086556" y="601087"/>
                </a:cubicBezTo>
                <a:cubicBezTo>
                  <a:pt x="1073069" y="581820"/>
                  <a:pt x="1058334" y="563457"/>
                  <a:pt x="1044223" y="544642"/>
                </a:cubicBezTo>
                <a:cubicBezTo>
                  <a:pt x="1039519" y="530531"/>
                  <a:pt x="1036266" y="515850"/>
                  <a:pt x="1030111" y="502309"/>
                </a:cubicBezTo>
                <a:cubicBezTo>
                  <a:pt x="1012702" y="464009"/>
                  <a:pt x="983871" y="430235"/>
                  <a:pt x="973667" y="389420"/>
                </a:cubicBezTo>
                <a:cubicBezTo>
                  <a:pt x="952204" y="303568"/>
                  <a:pt x="973191" y="356485"/>
                  <a:pt x="917223" y="276531"/>
                </a:cubicBezTo>
                <a:cubicBezTo>
                  <a:pt x="897772" y="248743"/>
                  <a:pt x="879593" y="220086"/>
                  <a:pt x="860778" y="191864"/>
                </a:cubicBezTo>
                <a:cubicBezTo>
                  <a:pt x="851371" y="177753"/>
                  <a:pt x="848645" y="154894"/>
                  <a:pt x="832556" y="149531"/>
                </a:cubicBezTo>
                <a:lnTo>
                  <a:pt x="790223" y="135420"/>
                </a:lnTo>
                <a:cubicBezTo>
                  <a:pt x="709149" y="54346"/>
                  <a:pt x="751221" y="75382"/>
                  <a:pt x="677334" y="50753"/>
                </a:cubicBezTo>
                <a:cubicBezTo>
                  <a:pt x="667926" y="41346"/>
                  <a:pt x="660519" y="29376"/>
                  <a:pt x="649111" y="22531"/>
                </a:cubicBezTo>
                <a:cubicBezTo>
                  <a:pt x="555141" y="-33850"/>
                  <a:pt x="613637" y="83866"/>
                  <a:pt x="620889" y="163642"/>
                </a:cubicBezTo>
                <a:cubicBezTo>
                  <a:pt x="641539" y="-63512"/>
                  <a:pt x="582974" y="7020"/>
                  <a:pt x="846667" y="22531"/>
                </a:cubicBezTo>
                <a:cubicBezTo>
                  <a:pt x="856058" y="23083"/>
                  <a:pt x="865482" y="22531"/>
                  <a:pt x="874889" y="22531"/>
                </a:cubicBezTo>
                <a:lnTo>
                  <a:pt x="747889" y="6486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74556" y="3443111"/>
            <a:ext cx="1905000" cy="2144889"/>
          </a:xfrm>
          <a:custGeom>
            <a:avLst/>
            <a:gdLst>
              <a:gd name="connsiteX0" fmla="*/ 0 w 1905000"/>
              <a:gd name="connsiteY0" fmla="*/ 2144889 h 2144889"/>
              <a:gd name="connsiteX1" fmla="*/ 0 w 1905000"/>
              <a:gd name="connsiteY1" fmla="*/ 2144889 h 2144889"/>
              <a:gd name="connsiteX2" fmla="*/ 663222 w 1905000"/>
              <a:gd name="connsiteY2" fmla="*/ 2130778 h 2144889"/>
              <a:gd name="connsiteX3" fmla="*/ 804333 w 1905000"/>
              <a:gd name="connsiteY3" fmla="*/ 2102556 h 2144889"/>
              <a:gd name="connsiteX4" fmla="*/ 889000 w 1905000"/>
              <a:gd name="connsiteY4" fmla="*/ 2088445 h 2144889"/>
              <a:gd name="connsiteX5" fmla="*/ 945444 w 1905000"/>
              <a:gd name="connsiteY5" fmla="*/ 2074333 h 2144889"/>
              <a:gd name="connsiteX6" fmla="*/ 1016000 w 1905000"/>
              <a:gd name="connsiteY6" fmla="*/ 2060222 h 2144889"/>
              <a:gd name="connsiteX7" fmla="*/ 1072444 w 1905000"/>
              <a:gd name="connsiteY7" fmla="*/ 2046111 h 2144889"/>
              <a:gd name="connsiteX8" fmla="*/ 1255888 w 1905000"/>
              <a:gd name="connsiteY8" fmla="*/ 2017889 h 2144889"/>
              <a:gd name="connsiteX9" fmla="*/ 1368777 w 1905000"/>
              <a:gd name="connsiteY9" fmla="*/ 1989667 h 2144889"/>
              <a:gd name="connsiteX10" fmla="*/ 1495777 w 1905000"/>
              <a:gd name="connsiteY10" fmla="*/ 1961445 h 2144889"/>
              <a:gd name="connsiteX11" fmla="*/ 1524000 w 1905000"/>
              <a:gd name="connsiteY11" fmla="*/ 1933222 h 2144889"/>
              <a:gd name="connsiteX12" fmla="*/ 1636888 w 1905000"/>
              <a:gd name="connsiteY12" fmla="*/ 1905000 h 2144889"/>
              <a:gd name="connsiteX13" fmla="*/ 1735666 w 1905000"/>
              <a:gd name="connsiteY13" fmla="*/ 1848556 h 2144889"/>
              <a:gd name="connsiteX14" fmla="*/ 1778000 w 1905000"/>
              <a:gd name="connsiteY14" fmla="*/ 1834445 h 2144889"/>
              <a:gd name="connsiteX15" fmla="*/ 1848555 w 1905000"/>
              <a:gd name="connsiteY15" fmla="*/ 1749778 h 2144889"/>
              <a:gd name="connsiteX16" fmla="*/ 1905000 w 1905000"/>
              <a:gd name="connsiteY16" fmla="*/ 1665111 h 2144889"/>
              <a:gd name="connsiteX17" fmla="*/ 1890888 w 1905000"/>
              <a:gd name="connsiteY17" fmla="*/ 1241778 h 2144889"/>
              <a:gd name="connsiteX18" fmla="*/ 1862666 w 1905000"/>
              <a:gd name="connsiteY18" fmla="*/ 987778 h 2144889"/>
              <a:gd name="connsiteX19" fmla="*/ 1848555 w 1905000"/>
              <a:gd name="connsiteY19" fmla="*/ 832556 h 2144889"/>
              <a:gd name="connsiteX20" fmla="*/ 1834444 w 1905000"/>
              <a:gd name="connsiteY20" fmla="*/ 776111 h 2144889"/>
              <a:gd name="connsiteX21" fmla="*/ 1806222 w 1905000"/>
              <a:gd name="connsiteY21" fmla="*/ 635000 h 2144889"/>
              <a:gd name="connsiteX22" fmla="*/ 1778000 w 1905000"/>
              <a:gd name="connsiteY22" fmla="*/ 564445 h 2144889"/>
              <a:gd name="connsiteX23" fmla="*/ 1763888 w 1905000"/>
              <a:gd name="connsiteY23" fmla="*/ 508000 h 2144889"/>
              <a:gd name="connsiteX24" fmla="*/ 1735666 w 1905000"/>
              <a:gd name="connsiteY24" fmla="*/ 423333 h 2144889"/>
              <a:gd name="connsiteX25" fmla="*/ 1707444 w 1905000"/>
              <a:gd name="connsiteY25" fmla="*/ 324556 h 2144889"/>
              <a:gd name="connsiteX26" fmla="*/ 1693333 w 1905000"/>
              <a:gd name="connsiteY26" fmla="*/ 268111 h 2144889"/>
              <a:gd name="connsiteX27" fmla="*/ 1679222 w 1905000"/>
              <a:gd name="connsiteY27" fmla="*/ 141111 h 2144889"/>
              <a:gd name="connsiteX28" fmla="*/ 1651000 w 1905000"/>
              <a:gd name="connsiteY28" fmla="*/ 56445 h 2144889"/>
              <a:gd name="connsiteX29" fmla="*/ 1608666 w 1905000"/>
              <a:gd name="connsiteY29" fmla="*/ 42333 h 2144889"/>
              <a:gd name="connsiteX30" fmla="*/ 1594555 w 1905000"/>
              <a:gd name="connsiteY30" fmla="*/ 84667 h 2144889"/>
              <a:gd name="connsiteX31" fmla="*/ 1566333 w 1905000"/>
              <a:gd name="connsiteY31" fmla="*/ 127000 h 2144889"/>
              <a:gd name="connsiteX32" fmla="*/ 1636888 w 1905000"/>
              <a:gd name="connsiteY32" fmla="*/ 14111 h 2144889"/>
              <a:gd name="connsiteX33" fmla="*/ 1679222 w 1905000"/>
              <a:gd name="connsiteY33" fmla="*/ 0 h 2144889"/>
              <a:gd name="connsiteX34" fmla="*/ 1707444 w 1905000"/>
              <a:gd name="connsiteY34" fmla="*/ 42333 h 2144889"/>
              <a:gd name="connsiteX35" fmla="*/ 1721555 w 1905000"/>
              <a:gd name="connsiteY35" fmla="*/ 84667 h 2144889"/>
              <a:gd name="connsiteX36" fmla="*/ 1763888 w 1905000"/>
              <a:gd name="connsiteY36" fmla="*/ 141111 h 2144889"/>
              <a:gd name="connsiteX37" fmla="*/ 1763888 w 1905000"/>
              <a:gd name="connsiteY37" fmla="*/ 141111 h 214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05000" h="2144889">
                <a:moveTo>
                  <a:pt x="0" y="2144889"/>
                </a:moveTo>
                <a:lnTo>
                  <a:pt x="0" y="2144889"/>
                </a:lnTo>
                <a:cubicBezTo>
                  <a:pt x="221074" y="2140185"/>
                  <a:pt x="442404" y="2142400"/>
                  <a:pt x="663222" y="2130778"/>
                </a:cubicBezTo>
                <a:cubicBezTo>
                  <a:pt x="711124" y="2128257"/>
                  <a:pt x="757017" y="2110442"/>
                  <a:pt x="804333" y="2102556"/>
                </a:cubicBezTo>
                <a:cubicBezTo>
                  <a:pt x="832555" y="2097852"/>
                  <a:pt x="860944" y="2094056"/>
                  <a:pt x="889000" y="2088445"/>
                </a:cubicBezTo>
                <a:cubicBezTo>
                  <a:pt x="908017" y="2084641"/>
                  <a:pt x="926512" y="2078540"/>
                  <a:pt x="945444" y="2074333"/>
                </a:cubicBezTo>
                <a:cubicBezTo>
                  <a:pt x="968857" y="2069130"/>
                  <a:pt x="992587" y="2065425"/>
                  <a:pt x="1016000" y="2060222"/>
                </a:cubicBezTo>
                <a:cubicBezTo>
                  <a:pt x="1034932" y="2056015"/>
                  <a:pt x="1053512" y="2050318"/>
                  <a:pt x="1072444" y="2046111"/>
                </a:cubicBezTo>
                <a:cubicBezTo>
                  <a:pt x="1266837" y="2002913"/>
                  <a:pt x="982194" y="2069206"/>
                  <a:pt x="1255888" y="2017889"/>
                </a:cubicBezTo>
                <a:cubicBezTo>
                  <a:pt x="1294011" y="2010741"/>
                  <a:pt x="1330742" y="1997274"/>
                  <a:pt x="1368777" y="1989667"/>
                </a:cubicBezTo>
                <a:cubicBezTo>
                  <a:pt x="1458350" y="1971753"/>
                  <a:pt x="1416065" y="1981373"/>
                  <a:pt x="1495777" y="1961445"/>
                </a:cubicBezTo>
                <a:cubicBezTo>
                  <a:pt x="1505185" y="1952037"/>
                  <a:pt x="1511647" y="1938163"/>
                  <a:pt x="1524000" y="1933222"/>
                </a:cubicBezTo>
                <a:cubicBezTo>
                  <a:pt x="1560013" y="1918817"/>
                  <a:pt x="1636888" y="1905000"/>
                  <a:pt x="1636888" y="1905000"/>
                </a:cubicBezTo>
                <a:cubicBezTo>
                  <a:pt x="1679402" y="1876658"/>
                  <a:pt x="1685539" y="1870039"/>
                  <a:pt x="1735666" y="1848556"/>
                </a:cubicBezTo>
                <a:cubicBezTo>
                  <a:pt x="1749338" y="1842697"/>
                  <a:pt x="1763889" y="1839149"/>
                  <a:pt x="1778000" y="1834445"/>
                </a:cubicBezTo>
                <a:cubicBezTo>
                  <a:pt x="1878838" y="1683185"/>
                  <a:pt x="1721810" y="1912736"/>
                  <a:pt x="1848555" y="1749778"/>
                </a:cubicBezTo>
                <a:cubicBezTo>
                  <a:pt x="1869379" y="1723004"/>
                  <a:pt x="1905000" y="1665111"/>
                  <a:pt x="1905000" y="1665111"/>
                </a:cubicBezTo>
                <a:cubicBezTo>
                  <a:pt x="1900296" y="1524000"/>
                  <a:pt x="1899695" y="1382692"/>
                  <a:pt x="1890888" y="1241778"/>
                </a:cubicBezTo>
                <a:cubicBezTo>
                  <a:pt x="1885574" y="1156756"/>
                  <a:pt x="1871432" y="1072514"/>
                  <a:pt x="1862666" y="987778"/>
                </a:cubicBezTo>
                <a:cubicBezTo>
                  <a:pt x="1857320" y="936100"/>
                  <a:pt x="1855421" y="884054"/>
                  <a:pt x="1848555" y="832556"/>
                </a:cubicBezTo>
                <a:cubicBezTo>
                  <a:pt x="1845992" y="813332"/>
                  <a:pt x="1838508" y="795075"/>
                  <a:pt x="1834444" y="776111"/>
                </a:cubicBezTo>
                <a:cubicBezTo>
                  <a:pt x="1824393" y="729207"/>
                  <a:pt x="1824037" y="679538"/>
                  <a:pt x="1806222" y="635000"/>
                </a:cubicBezTo>
                <a:cubicBezTo>
                  <a:pt x="1796815" y="611482"/>
                  <a:pt x="1786010" y="588475"/>
                  <a:pt x="1778000" y="564445"/>
                </a:cubicBezTo>
                <a:cubicBezTo>
                  <a:pt x="1771867" y="546046"/>
                  <a:pt x="1769461" y="526576"/>
                  <a:pt x="1763888" y="508000"/>
                </a:cubicBezTo>
                <a:cubicBezTo>
                  <a:pt x="1755340" y="479506"/>
                  <a:pt x="1742881" y="452194"/>
                  <a:pt x="1735666" y="423333"/>
                </a:cubicBezTo>
                <a:cubicBezTo>
                  <a:pt x="1691549" y="246865"/>
                  <a:pt x="1747935" y="466274"/>
                  <a:pt x="1707444" y="324556"/>
                </a:cubicBezTo>
                <a:cubicBezTo>
                  <a:pt x="1702116" y="305908"/>
                  <a:pt x="1698037" y="286926"/>
                  <a:pt x="1693333" y="268111"/>
                </a:cubicBezTo>
                <a:cubicBezTo>
                  <a:pt x="1688629" y="225778"/>
                  <a:pt x="1687575" y="182878"/>
                  <a:pt x="1679222" y="141111"/>
                </a:cubicBezTo>
                <a:cubicBezTo>
                  <a:pt x="1673388" y="111940"/>
                  <a:pt x="1679222" y="65853"/>
                  <a:pt x="1651000" y="56445"/>
                </a:cubicBezTo>
                <a:lnTo>
                  <a:pt x="1608666" y="42333"/>
                </a:lnTo>
                <a:cubicBezTo>
                  <a:pt x="1603962" y="56444"/>
                  <a:pt x="1601207" y="71363"/>
                  <a:pt x="1594555" y="84667"/>
                </a:cubicBezTo>
                <a:cubicBezTo>
                  <a:pt x="1586971" y="99836"/>
                  <a:pt x="1566333" y="143959"/>
                  <a:pt x="1566333" y="127000"/>
                </a:cubicBezTo>
                <a:cubicBezTo>
                  <a:pt x="1566333" y="62650"/>
                  <a:pt x="1588949" y="38080"/>
                  <a:pt x="1636888" y="14111"/>
                </a:cubicBezTo>
                <a:cubicBezTo>
                  <a:pt x="1650192" y="7459"/>
                  <a:pt x="1665111" y="4704"/>
                  <a:pt x="1679222" y="0"/>
                </a:cubicBezTo>
                <a:cubicBezTo>
                  <a:pt x="1688629" y="14111"/>
                  <a:pt x="1699860" y="27164"/>
                  <a:pt x="1707444" y="42333"/>
                </a:cubicBezTo>
                <a:cubicBezTo>
                  <a:pt x="1714096" y="55637"/>
                  <a:pt x="1711037" y="74149"/>
                  <a:pt x="1721555" y="84667"/>
                </a:cubicBezTo>
                <a:cubicBezTo>
                  <a:pt x="1777275" y="140388"/>
                  <a:pt x="1763888" y="48662"/>
                  <a:pt x="1763888" y="141111"/>
                </a:cubicBezTo>
                <a:lnTo>
                  <a:pt x="1763888" y="14111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68444" y="2596444"/>
            <a:ext cx="14113" cy="169334"/>
          </a:xfrm>
          <a:custGeom>
            <a:avLst/>
            <a:gdLst>
              <a:gd name="connsiteX0" fmla="*/ 0 w 14113"/>
              <a:gd name="connsiteY0" fmla="*/ 169334 h 169334"/>
              <a:gd name="connsiteX1" fmla="*/ 0 w 14113"/>
              <a:gd name="connsiteY1" fmla="*/ 169334 h 169334"/>
              <a:gd name="connsiteX2" fmla="*/ 14112 w 14113"/>
              <a:gd name="connsiteY2" fmla="*/ 0 h 169334"/>
              <a:gd name="connsiteX3" fmla="*/ 0 w 14113"/>
              <a:gd name="connsiteY3" fmla="*/ 169334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13" h="169334">
                <a:moveTo>
                  <a:pt x="0" y="169334"/>
                </a:moveTo>
                <a:lnTo>
                  <a:pt x="0" y="169334"/>
                </a:lnTo>
                <a:cubicBezTo>
                  <a:pt x="14538" y="9427"/>
                  <a:pt x="14112" y="66066"/>
                  <a:pt x="14112" y="0"/>
                </a:cubicBezTo>
                <a:lnTo>
                  <a:pt x="0" y="16933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56778" y="2779889"/>
            <a:ext cx="225777" cy="28222"/>
          </a:xfrm>
          <a:custGeom>
            <a:avLst/>
            <a:gdLst>
              <a:gd name="connsiteX0" fmla="*/ 225777 w 225777"/>
              <a:gd name="connsiteY0" fmla="*/ 28222 h 28222"/>
              <a:gd name="connsiteX1" fmla="*/ 225777 w 225777"/>
              <a:gd name="connsiteY1" fmla="*/ 28222 h 28222"/>
              <a:gd name="connsiteX2" fmla="*/ 56444 w 225777"/>
              <a:gd name="connsiteY2" fmla="*/ 14111 h 28222"/>
              <a:gd name="connsiteX3" fmla="*/ 0 w 225777"/>
              <a:gd name="connsiteY3" fmla="*/ 0 h 28222"/>
              <a:gd name="connsiteX4" fmla="*/ 0 w 225777"/>
              <a:gd name="connsiteY4" fmla="*/ 0 h 2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7" h="28222">
                <a:moveTo>
                  <a:pt x="225777" y="28222"/>
                </a:moveTo>
                <a:lnTo>
                  <a:pt x="225777" y="28222"/>
                </a:lnTo>
                <a:cubicBezTo>
                  <a:pt x="169333" y="23518"/>
                  <a:pt x="112647" y="21136"/>
                  <a:pt x="56444" y="14111"/>
                </a:cubicBezTo>
                <a:cubicBezTo>
                  <a:pt x="37200" y="1170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5" idx="37"/>
          </p:cNvCxnSpPr>
          <p:nvPr/>
        </p:nvCxnSpPr>
        <p:spPr>
          <a:xfrm flipV="1">
            <a:off x="7803444" y="2596444"/>
            <a:ext cx="0" cy="141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7620000" y="2737556"/>
            <a:ext cx="155222" cy="0"/>
          </a:xfrm>
          <a:custGeom>
            <a:avLst/>
            <a:gdLst>
              <a:gd name="connsiteX0" fmla="*/ 155222 w 155222"/>
              <a:gd name="connsiteY0" fmla="*/ 0 h 0"/>
              <a:gd name="connsiteX1" fmla="*/ 155222 w 155222"/>
              <a:gd name="connsiteY1" fmla="*/ 0 h 0"/>
              <a:gd name="connsiteX2" fmla="*/ 0 w 155222"/>
              <a:gd name="connsiteY2" fmla="*/ 0 h 0"/>
              <a:gd name="connsiteX3" fmla="*/ 155222 w 155222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22">
                <a:moveTo>
                  <a:pt x="155222" y="0"/>
                </a:moveTo>
                <a:lnTo>
                  <a:pt x="155222" y="0"/>
                </a:lnTo>
                <a:lnTo>
                  <a:pt x="0" y="0"/>
                </a:lnTo>
                <a:lnTo>
                  <a:pt x="155222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7" idx="17"/>
          </p:cNvCxnSpPr>
          <p:nvPr/>
        </p:nvCxnSpPr>
        <p:spPr>
          <a:xfrm flipV="1">
            <a:off x="6096000" y="4416778"/>
            <a:ext cx="0" cy="141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17"/>
            <a:endCxn id="8" idx="27"/>
          </p:cNvCxnSpPr>
          <p:nvPr/>
        </p:nvCxnSpPr>
        <p:spPr>
          <a:xfrm flipV="1">
            <a:off x="6096000" y="4529667"/>
            <a:ext cx="141111" cy="28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37111" y="455791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270000" y="3245556"/>
            <a:ext cx="4318000" cy="1538111"/>
          </a:xfrm>
          <a:custGeom>
            <a:avLst/>
            <a:gdLst>
              <a:gd name="connsiteX0" fmla="*/ 4289778 w 4318000"/>
              <a:gd name="connsiteY0" fmla="*/ 0 h 1538111"/>
              <a:gd name="connsiteX1" fmla="*/ 4289778 w 4318000"/>
              <a:gd name="connsiteY1" fmla="*/ 0 h 1538111"/>
              <a:gd name="connsiteX2" fmla="*/ 4303889 w 4318000"/>
              <a:gd name="connsiteY2" fmla="*/ 268111 h 1538111"/>
              <a:gd name="connsiteX3" fmla="*/ 4318000 w 4318000"/>
              <a:gd name="connsiteY3" fmla="*/ 395111 h 1538111"/>
              <a:gd name="connsiteX4" fmla="*/ 4303889 w 4318000"/>
              <a:gd name="connsiteY4" fmla="*/ 776111 h 1538111"/>
              <a:gd name="connsiteX5" fmla="*/ 4289778 w 4318000"/>
              <a:gd name="connsiteY5" fmla="*/ 846666 h 1538111"/>
              <a:gd name="connsiteX6" fmla="*/ 4247444 w 4318000"/>
              <a:gd name="connsiteY6" fmla="*/ 889000 h 1538111"/>
              <a:gd name="connsiteX7" fmla="*/ 4134556 w 4318000"/>
              <a:gd name="connsiteY7" fmla="*/ 1001888 h 1538111"/>
              <a:gd name="connsiteX8" fmla="*/ 4007556 w 4318000"/>
              <a:gd name="connsiteY8" fmla="*/ 1114777 h 1538111"/>
              <a:gd name="connsiteX9" fmla="*/ 3937000 w 4318000"/>
              <a:gd name="connsiteY9" fmla="*/ 1143000 h 1538111"/>
              <a:gd name="connsiteX10" fmla="*/ 3824111 w 4318000"/>
              <a:gd name="connsiteY10" fmla="*/ 1199444 h 1538111"/>
              <a:gd name="connsiteX11" fmla="*/ 3725333 w 4318000"/>
              <a:gd name="connsiteY11" fmla="*/ 1227666 h 1538111"/>
              <a:gd name="connsiteX12" fmla="*/ 3584222 w 4318000"/>
              <a:gd name="connsiteY12" fmla="*/ 1270000 h 1538111"/>
              <a:gd name="connsiteX13" fmla="*/ 3513667 w 4318000"/>
              <a:gd name="connsiteY13" fmla="*/ 1284111 h 1538111"/>
              <a:gd name="connsiteX14" fmla="*/ 3414889 w 4318000"/>
              <a:gd name="connsiteY14" fmla="*/ 1312333 h 1538111"/>
              <a:gd name="connsiteX15" fmla="*/ 3316111 w 4318000"/>
              <a:gd name="connsiteY15" fmla="*/ 1340555 h 1538111"/>
              <a:gd name="connsiteX16" fmla="*/ 3118556 w 4318000"/>
              <a:gd name="connsiteY16" fmla="*/ 1397000 h 1538111"/>
              <a:gd name="connsiteX17" fmla="*/ 3019778 w 4318000"/>
              <a:gd name="connsiteY17" fmla="*/ 1411111 h 1538111"/>
              <a:gd name="connsiteX18" fmla="*/ 2723444 w 4318000"/>
              <a:gd name="connsiteY18" fmla="*/ 1439333 h 1538111"/>
              <a:gd name="connsiteX19" fmla="*/ 2398889 w 4318000"/>
              <a:gd name="connsiteY19" fmla="*/ 1481666 h 1538111"/>
              <a:gd name="connsiteX20" fmla="*/ 2173111 w 4318000"/>
              <a:gd name="connsiteY20" fmla="*/ 1509888 h 1538111"/>
              <a:gd name="connsiteX21" fmla="*/ 1947333 w 4318000"/>
              <a:gd name="connsiteY21" fmla="*/ 1524000 h 1538111"/>
              <a:gd name="connsiteX22" fmla="*/ 1792111 w 4318000"/>
              <a:gd name="connsiteY22" fmla="*/ 1538111 h 1538111"/>
              <a:gd name="connsiteX23" fmla="*/ 1030111 w 4318000"/>
              <a:gd name="connsiteY23" fmla="*/ 1524000 h 1538111"/>
              <a:gd name="connsiteX24" fmla="*/ 959556 w 4318000"/>
              <a:gd name="connsiteY24" fmla="*/ 1509888 h 1538111"/>
              <a:gd name="connsiteX25" fmla="*/ 776111 w 4318000"/>
              <a:gd name="connsiteY25" fmla="*/ 1495777 h 1538111"/>
              <a:gd name="connsiteX26" fmla="*/ 635000 w 4318000"/>
              <a:gd name="connsiteY26" fmla="*/ 1439333 h 1538111"/>
              <a:gd name="connsiteX27" fmla="*/ 493889 w 4318000"/>
              <a:gd name="connsiteY27" fmla="*/ 1368777 h 1538111"/>
              <a:gd name="connsiteX28" fmla="*/ 381000 w 4318000"/>
              <a:gd name="connsiteY28" fmla="*/ 1312333 h 1538111"/>
              <a:gd name="connsiteX29" fmla="*/ 338667 w 4318000"/>
              <a:gd name="connsiteY29" fmla="*/ 1284111 h 1538111"/>
              <a:gd name="connsiteX30" fmla="*/ 197556 w 4318000"/>
              <a:gd name="connsiteY30" fmla="*/ 1199444 h 1538111"/>
              <a:gd name="connsiteX31" fmla="*/ 169333 w 4318000"/>
              <a:gd name="connsiteY31" fmla="*/ 1171222 h 1538111"/>
              <a:gd name="connsiteX32" fmla="*/ 127000 w 4318000"/>
              <a:gd name="connsiteY32" fmla="*/ 1114777 h 1538111"/>
              <a:gd name="connsiteX33" fmla="*/ 84667 w 4318000"/>
              <a:gd name="connsiteY33" fmla="*/ 1086555 h 1538111"/>
              <a:gd name="connsiteX34" fmla="*/ 56444 w 4318000"/>
              <a:gd name="connsiteY34" fmla="*/ 1058333 h 1538111"/>
              <a:gd name="connsiteX35" fmla="*/ 28222 w 4318000"/>
              <a:gd name="connsiteY35" fmla="*/ 1100666 h 1538111"/>
              <a:gd name="connsiteX36" fmla="*/ 0 w 4318000"/>
              <a:gd name="connsiteY36" fmla="*/ 1213555 h 1538111"/>
              <a:gd name="connsiteX37" fmla="*/ 14111 w 4318000"/>
              <a:gd name="connsiteY37" fmla="*/ 1072444 h 1538111"/>
              <a:gd name="connsiteX38" fmla="*/ 56444 w 4318000"/>
              <a:gd name="connsiteY38" fmla="*/ 1058333 h 1538111"/>
              <a:gd name="connsiteX39" fmla="*/ 338667 w 4318000"/>
              <a:gd name="connsiteY39" fmla="*/ 1058333 h 1538111"/>
              <a:gd name="connsiteX40" fmla="*/ 338667 w 4318000"/>
              <a:gd name="connsiteY40" fmla="*/ 1058333 h 153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18000" h="1538111">
                <a:moveTo>
                  <a:pt x="4289778" y="0"/>
                </a:moveTo>
                <a:lnTo>
                  <a:pt x="4289778" y="0"/>
                </a:lnTo>
                <a:cubicBezTo>
                  <a:pt x="4294482" y="89370"/>
                  <a:pt x="4297513" y="178844"/>
                  <a:pt x="4303889" y="268111"/>
                </a:cubicBezTo>
                <a:cubicBezTo>
                  <a:pt x="4306924" y="310597"/>
                  <a:pt x="4318000" y="352517"/>
                  <a:pt x="4318000" y="395111"/>
                </a:cubicBezTo>
                <a:cubicBezTo>
                  <a:pt x="4318000" y="522198"/>
                  <a:pt x="4311816" y="649271"/>
                  <a:pt x="4303889" y="776111"/>
                </a:cubicBezTo>
                <a:cubicBezTo>
                  <a:pt x="4302393" y="800048"/>
                  <a:pt x="4300504" y="825214"/>
                  <a:pt x="4289778" y="846666"/>
                </a:cubicBezTo>
                <a:cubicBezTo>
                  <a:pt x="4280853" y="864516"/>
                  <a:pt x="4259696" y="873247"/>
                  <a:pt x="4247444" y="889000"/>
                </a:cubicBezTo>
                <a:cubicBezTo>
                  <a:pt x="4062852" y="1126332"/>
                  <a:pt x="4293575" y="874672"/>
                  <a:pt x="4134556" y="1001888"/>
                </a:cubicBezTo>
                <a:cubicBezTo>
                  <a:pt x="4072224" y="1051754"/>
                  <a:pt x="4068512" y="1084299"/>
                  <a:pt x="4007556" y="1114777"/>
                </a:cubicBezTo>
                <a:cubicBezTo>
                  <a:pt x="3984900" y="1126105"/>
                  <a:pt x="3959999" y="1132385"/>
                  <a:pt x="3937000" y="1143000"/>
                </a:cubicBezTo>
                <a:cubicBezTo>
                  <a:pt x="3898801" y="1160630"/>
                  <a:pt x="3864023" y="1186140"/>
                  <a:pt x="3824111" y="1199444"/>
                </a:cubicBezTo>
                <a:cubicBezTo>
                  <a:pt x="3722601" y="1233281"/>
                  <a:pt x="3849377" y="1192225"/>
                  <a:pt x="3725333" y="1227666"/>
                </a:cubicBezTo>
                <a:cubicBezTo>
                  <a:pt x="3678114" y="1241157"/>
                  <a:pt x="3631672" y="1257347"/>
                  <a:pt x="3584222" y="1270000"/>
                </a:cubicBezTo>
                <a:cubicBezTo>
                  <a:pt x="3561048" y="1276180"/>
                  <a:pt x="3536935" y="1278294"/>
                  <a:pt x="3513667" y="1284111"/>
                </a:cubicBezTo>
                <a:cubicBezTo>
                  <a:pt x="3480446" y="1292416"/>
                  <a:pt x="3447926" y="1303323"/>
                  <a:pt x="3414889" y="1312333"/>
                </a:cubicBezTo>
                <a:cubicBezTo>
                  <a:pt x="3317436" y="1338911"/>
                  <a:pt x="3397227" y="1313516"/>
                  <a:pt x="3316111" y="1340555"/>
                </a:cubicBezTo>
                <a:cubicBezTo>
                  <a:pt x="3219566" y="1412964"/>
                  <a:pt x="3287659" y="1377105"/>
                  <a:pt x="3118556" y="1397000"/>
                </a:cubicBezTo>
                <a:cubicBezTo>
                  <a:pt x="3085524" y="1400886"/>
                  <a:pt x="3052781" y="1406986"/>
                  <a:pt x="3019778" y="1411111"/>
                </a:cubicBezTo>
                <a:cubicBezTo>
                  <a:pt x="2897581" y="1426385"/>
                  <a:pt x="2853979" y="1428455"/>
                  <a:pt x="2723444" y="1439333"/>
                </a:cubicBezTo>
                <a:cubicBezTo>
                  <a:pt x="2417872" y="1490261"/>
                  <a:pt x="2688265" y="1449513"/>
                  <a:pt x="2398889" y="1481666"/>
                </a:cubicBezTo>
                <a:cubicBezTo>
                  <a:pt x="2239097" y="1499420"/>
                  <a:pt x="2357305" y="1495152"/>
                  <a:pt x="2173111" y="1509888"/>
                </a:cubicBezTo>
                <a:cubicBezTo>
                  <a:pt x="2097945" y="1515901"/>
                  <a:pt x="2022533" y="1518429"/>
                  <a:pt x="1947333" y="1524000"/>
                </a:cubicBezTo>
                <a:cubicBezTo>
                  <a:pt x="1895521" y="1527838"/>
                  <a:pt x="1843852" y="1533407"/>
                  <a:pt x="1792111" y="1538111"/>
                </a:cubicBezTo>
                <a:lnTo>
                  <a:pt x="1030111" y="1524000"/>
                </a:lnTo>
                <a:cubicBezTo>
                  <a:pt x="1006141" y="1523187"/>
                  <a:pt x="983393" y="1512537"/>
                  <a:pt x="959556" y="1509888"/>
                </a:cubicBezTo>
                <a:cubicBezTo>
                  <a:pt x="898602" y="1503115"/>
                  <a:pt x="837259" y="1500481"/>
                  <a:pt x="776111" y="1495777"/>
                </a:cubicBezTo>
                <a:cubicBezTo>
                  <a:pt x="714089" y="1475103"/>
                  <a:pt x="713023" y="1476050"/>
                  <a:pt x="635000" y="1439333"/>
                </a:cubicBezTo>
                <a:cubicBezTo>
                  <a:pt x="587416" y="1416941"/>
                  <a:pt x="535960" y="1400330"/>
                  <a:pt x="493889" y="1368777"/>
                </a:cubicBezTo>
                <a:cubicBezTo>
                  <a:pt x="421929" y="1314808"/>
                  <a:pt x="460260" y="1332148"/>
                  <a:pt x="381000" y="1312333"/>
                </a:cubicBezTo>
                <a:cubicBezTo>
                  <a:pt x="366889" y="1302926"/>
                  <a:pt x="353392" y="1292525"/>
                  <a:pt x="338667" y="1284111"/>
                </a:cubicBezTo>
                <a:cubicBezTo>
                  <a:pt x="286702" y="1254417"/>
                  <a:pt x="243584" y="1245470"/>
                  <a:pt x="197556" y="1199444"/>
                </a:cubicBezTo>
                <a:cubicBezTo>
                  <a:pt x="188148" y="1190037"/>
                  <a:pt x="177850" y="1181443"/>
                  <a:pt x="169333" y="1171222"/>
                </a:cubicBezTo>
                <a:cubicBezTo>
                  <a:pt x="154277" y="1153155"/>
                  <a:pt x="143630" y="1131407"/>
                  <a:pt x="127000" y="1114777"/>
                </a:cubicBezTo>
                <a:cubicBezTo>
                  <a:pt x="115008" y="1102785"/>
                  <a:pt x="97910" y="1097149"/>
                  <a:pt x="84667" y="1086555"/>
                </a:cubicBezTo>
                <a:cubicBezTo>
                  <a:pt x="74278" y="1078244"/>
                  <a:pt x="65852" y="1067740"/>
                  <a:pt x="56444" y="1058333"/>
                </a:cubicBezTo>
                <a:cubicBezTo>
                  <a:pt x="47037" y="1072444"/>
                  <a:pt x="35806" y="1085497"/>
                  <a:pt x="28222" y="1100666"/>
                </a:cubicBezTo>
                <a:cubicBezTo>
                  <a:pt x="13759" y="1129593"/>
                  <a:pt x="5367" y="1186721"/>
                  <a:pt x="0" y="1213555"/>
                </a:cubicBezTo>
                <a:cubicBezTo>
                  <a:pt x="4704" y="1166518"/>
                  <a:pt x="-2044" y="1116870"/>
                  <a:pt x="14111" y="1072444"/>
                </a:cubicBezTo>
                <a:cubicBezTo>
                  <a:pt x="19194" y="1058465"/>
                  <a:pt x="41584" y="1058979"/>
                  <a:pt x="56444" y="1058333"/>
                </a:cubicBezTo>
                <a:cubicBezTo>
                  <a:pt x="150430" y="1054247"/>
                  <a:pt x="244593" y="1058333"/>
                  <a:pt x="338667" y="1058333"/>
                </a:cubicBezTo>
                <a:lnTo>
                  <a:pt x="338667" y="10583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Even More Arguments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444320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Three arguments work the exact same way: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(arg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1, arg2, arg3)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(arg1, arg2, arg3):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#code goes here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8534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Return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719666" y="1661631"/>
            <a:ext cx="7436556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function can have multiple return statements!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a function that just takes two numbers and returns the larger.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max(number1, number2):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number1 &gt; number2: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number1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number2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Either return statement ends the program.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4697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Return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3824112" y="3048001"/>
            <a:ext cx="5037666" cy="295667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max(number1, number2):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number1 &gt; number2: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number1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number2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12333" y="1905000"/>
            <a:ext cx="2723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a = 5</a:t>
            </a:r>
          </a:p>
          <a:p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</a:p>
          <a:p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r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esult = max(a, b)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3" name="Bent-Up Arrow 2"/>
          <p:cNvSpPr/>
          <p:nvPr/>
        </p:nvSpPr>
        <p:spPr>
          <a:xfrm flipH="1">
            <a:off x="1594555" y="2949223"/>
            <a:ext cx="2441222" cy="1524000"/>
          </a:xfrm>
          <a:prstGeom prst="bentUpArrow">
            <a:avLst>
              <a:gd name="adj1" fmla="val 10148"/>
              <a:gd name="adj2" fmla="val 12129"/>
              <a:gd name="adj3" fmla="val 2896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flipH="1">
            <a:off x="1481667" y="2949223"/>
            <a:ext cx="2554111" cy="2142067"/>
          </a:xfrm>
          <a:prstGeom prst="bentUpArrow">
            <a:avLst>
              <a:gd name="adj1" fmla="val 10148"/>
              <a:gd name="adj2" fmla="val 12129"/>
              <a:gd name="adj3" fmla="val 230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12333" y="5432778"/>
            <a:ext cx="272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one of these values gets returned!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Using the tools we have so far, we can easily write code to find the largest number in a list, right?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[1, 2, 3, 4]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max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item &gt; max: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max = item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rint(max)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7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Return Statements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92666" y="1905000"/>
            <a:ext cx="7998733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return statement immediately stops the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code doesn’t make sense!  Line-3 will never be reached, because the return statement ends the function!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(arg1):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someVariable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line-3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5568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92666" y="1905000"/>
            <a:ext cx="7998733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called factorial that finds the factorial of a single argument.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259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3444" y="107640"/>
            <a:ext cx="8407956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92666" y="1905000"/>
            <a:ext cx="7998733" cy="298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function called factorial that finds the factorial of a single argument.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factorial(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num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result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count in range(1, num+1):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result = count * result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return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num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467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65102"/>
            <a:ext cx="8042040" cy="103509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797756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name of the variables in the functions have nothing to do with anything outside of the function.  Feel free to name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arguments whatever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like, as long as it makes sense.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Never name a variable and a function the same thing.  This </a:t>
            </a:r>
            <a:r>
              <a:rPr lang="pl-PL" sz="2400" dirty="0" err="1" smtClean="0">
                <a:solidFill>
                  <a:srgbClr val="595959"/>
                </a:solidFill>
                <a:latin typeface="News Gothic MT"/>
              </a:rPr>
              <a:t>wi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confuse python terribly.</a:t>
            </a:r>
          </a:p>
        </p:txBody>
      </p:sp>
    </p:spTree>
    <p:extLst>
      <p:ext uri="{BB962C8B-B14F-4D97-AF65-F5344CB8AC3E}">
        <p14:creationId xmlns:p14="http://schemas.microsoft.com/office/powerpoint/2010/main" val="381790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Main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From now on, we will be putting our code in a special function known as main.  Main is always called first whenever a program is run.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# All of you code should be here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someOtherFunctions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# More code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main()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8577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When To Create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use functions to organize our code.  From now on in this class, we will use functions whenever possible.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You should break your code up into functions when: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You have a clear, self contained process that can be isolated from the code around it.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You have an operation that may need to be performed multiple times.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It will simplify the readability of your code.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2635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if we want to do this multiple times in our program?  We don’t want to rewrite the code multiple times.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variables do we need access to in order to find the maximum of a list?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piece of information will we have when we’re done?</a:t>
            </a:r>
          </a:p>
        </p:txBody>
      </p:sp>
    </p:spTree>
    <p:extLst>
      <p:ext uri="{BB962C8B-B14F-4D97-AF65-F5344CB8AC3E}">
        <p14:creationId xmlns:p14="http://schemas.microsoft.com/office/powerpoint/2010/main" val="389613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create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function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find the maximum whenever we want to!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Think of a function as a machine that you stick some input into, and your results pop out.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for our example, our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listMax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function would have to have the list go in, and would spit the maximum back out.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342" y="3908776"/>
            <a:ext cx="15663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myList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11787" y="3880554"/>
            <a:ext cx="832555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534834" y="3555999"/>
            <a:ext cx="1622777" cy="121355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7" y="3848286"/>
            <a:ext cx="1058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418674" y="3880554"/>
            <a:ext cx="1016000" cy="397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87075" y="3876510"/>
            <a:ext cx="15663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maximum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0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Vocab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inputs for a function are called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arguments. 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function can have as many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arguments as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 needs to fulfill its purpose.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example, a function that counts the number of times some number x appears in a list would need the number x, as well as the list.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result of a function is called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return value.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example above, the return value would be the number of times x appears.</a:t>
            </a:r>
          </a:p>
        </p:txBody>
      </p:sp>
    </p:spTree>
    <p:extLst>
      <p:ext uri="{BB962C8B-B14F-4D97-AF65-F5344CB8AC3E}">
        <p14:creationId xmlns:p14="http://schemas.microsoft.com/office/powerpoint/2010/main" val="252307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You’ve Called Functions Before!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print(“Hello”)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1975556" y="2441222"/>
            <a:ext cx="338666" cy="64911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75556" y="3274999"/>
            <a:ext cx="468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thing you want to print.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853722" y="2483556"/>
            <a:ext cx="493889" cy="218722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7556" y="4318000"/>
            <a:ext cx="3979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 doesn’t return anything!  It has a side effect, but doesn’t give anything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7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You’ve Called Functions Before!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width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(input(“Please enter the box width: “))</a:t>
            </a:r>
          </a:p>
        </p:txBody>
      </p:sp>
      <p:sp>
        <p:nvSpPr>
          <p:cNvPr id="3" name="Up Arrow 2"/>
          <p:cNvSpPr/>
          <p:nvPr/>
        </p:nvSpPr>
        <p:spPr>
          <a:xfrm>
            <a:off x="3654778" y="2271889"/>
            <a:ext cx="338666" cy="64911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82332" y="3090333"/>
            <a:ext cx="468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“Please enter the box width: “ is the </a:t>
            </a:r>
            <a:r>
              <a:rPr lang="en-US" dirty="0" smtClean="0"/>
              <a:t>argument, </a:t>
            </a:r>
            <a:r>
              <a:rPr lang="en-US" dirty="0" smtClean="0"/>
              <a:t>the prompt to the user.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1100667" y="2483556"/>
            <a:ext cx="493889" cy="218722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0333" y="4289778"/>
            <a:ext cx="397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return value of the </a:t>
            </a:r>
            <a:r>
              <a:rPr lang="en-US" dirty="0" err="1" smtClean="0"/>
              <a:t>int</a:t>
            </a:r>
            <a:r>
              <a:rPr lang="en-US" dirty="0" smtClean="0"/>
              <a:t> function is stored in width.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1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You’ve Called Functions Before!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someVar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= range(0, 40)</a:t>
            </a:r>
          </a:p>
        </p:txBody>
      </p:sp>
      <p:sp>
        <p:nvSpPr>
          <p:cNvPr id="3" name="Up Arrow 2"/>
          <p:cNvSpPr/>
          <p:nvPr/>
        </p:nvSpPr>
        <p:spPr>
          <a:xfrm>
            <a:off x="2892778" y="2271889"/>
            <a:ext cx="338666" cy="64911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82332" y="3090333"/>
            <a:ext cx="468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requires two </a:t>
            </a:r>
            <a:r>
              <a:rPr lang="en-US" dirty="0" smtClean="0"/>
              <a:t>arguments, </a:t>
            </a:r>
            <a:r>
              <a:rPr lang="en-US" dirty="0" smtClean="0"/>
              <a:t>the start and end of the range you want.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1100667" y="2483556"/>
            <a:ext cx="493889" cy="218722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0333" y="4289778"/>
            <a:ext cx="3979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return value of this function is stored in </a:t>
            </a:r>
            <a:r>
              <a:rPr lang="en-US" dirty="0" err="1" smtClean="0"/>
              <a:t>someVar</a:t>
            </a:r>
            <a:r>
              <a:rPr lang="en-US" dirty="0"/>
              <a:t> </a:t>
            </a:r>
            <a:r>
              <a:rPr lang="en-US" dirty="0" smtClean="0"/>
              <a:t>(in this case, a list of the numbers between 0 and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2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6425</TotalTime>
  <Words>1398</Words>
  <Application>Microsoft Macintosh PowerPoint</Application>
  <PresentationFormat>On-screen Show (4:3)</PresentationFormat>
  <Paragraphs>345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171</cp:revision>
  <cp:lastPrinted>2014-10-06T15:06:14Z</cp:lastPrinted>
  <dcterms:modified xsi:type="dcterms:W3CDTF">2014-10-06T19:23:16Z</dcterms:modified>
</cp:coreProperties>
</file>